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dmin\Local Settings\Temporary Internet Files\Content.IE5\NBC8PX1S\MC9004355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128792" cy="5400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36815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Past Simple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Admin\Local Settings\Temporary Internet Files\Content.IE5\RI882E3D\MC9004298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276872"/>
            <a:ext cx="2952328" cy="237626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0US1UBZW\MC90019861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36912"/>
            <a:ext cx="1873250" cy="228123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620688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 грамматическом королевстве есть город прошедшего времени.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1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64288" y="4581128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Documents and Settings\Admin\Local Settings\Temporary Internet Files\Content.IE5\NBC8PX1S\MC9003825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5198145" cy="201622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NBC8PX1S\MC9002978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861048"/>
            <a:ext cx="2261965" cy="21193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В этом городе живут </a:t>
            </a:r>
            <a:r>
              <a:rPr lang="ru-RU" sz="2000" b="1" dirty="0" smtClean="0">
                <a:solidFill>
                  <a:srgbClr val="C00000"/>
                </a:solidFill>
              </a:rPr>
              <a:t>два волшебника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  <a:r>
              <a:rPr lang="ru-RU" sz="2000" b="1" dirty="0" smtClean="0">
                <a:solidFill>
                  <a:srgbClr val="FF0000"/>
                </a:solidFill>
              </a:rPr>
              <a:t>добрый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злой. </a:t>
            </a:r>
            <a:r>
              <a:rPr lang="ru-RU" sz="2000" b="1" dirty="0" smtClean="0">
                <a:solidFill>
                  <a:srgbClr val="0070C0"/>
                </a:solidFill>
              </a:rPr>
              <a:t>А между ними проходит дорога, которая разделяет город на две части. Там, где живет </a:t>
            </a:r>
            <a:r>
              <a:rPr lang="ru-RU" sz="2000" b="1" dirty="0" smtClean="0">
                <a:solidFill>
                  <a:srgbClr val="FF0000"/>
                </a:solidFill>
              </a:rPr>
              <a:t>добрый волшебник</a:t>
            </a:r>
            <a:r>
              <a:rPr lang="ru-RU" sz="2000" b="1" dirty="0" smtClean="0">
                <a:solidFill>
                  <a:srgbClr val="0070C0"/>
                </a:solidFill>
              </a:rPr>
              <a:t>, всегда светит солнышко и поют птички. Жители радостные и у них есть волшебные хвостики </a:t>
            </a:r>
            <a:r>
              <a:rPr lang="ru-RU" sz="2000" b="1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err="1" smtClean="0">
                <a:solidFill>
                  <a:srgbClr val="C00000"/>
                </a:solidFill>
              </a:rPr>
              <a:t>ed</a:t>
            </a:r>
            <a:r>
              <a:rPr lang="ru-RU" sz="2000" b="1" dirty="0" smtClean="0">
                <a:solidFill>
                  <a:srgbClr val="0070C0"/>
                </a:solidFill>
              </a:rPr>
              <a:t>, которые им всегда помогают. Там, где живет </a:t>
            </a:r>
            <a:r>
              <a:rPr lang="ru-RU" sz="2000" b="1" dirty="0" smtClean="0"/>
              <a:t>злой волшебник</a:t>
            </a:r>
            <a:r>
              <a:rPr lang="ru-RU" sz="2000" b="1" dirty="0" smtClean="0">
                <a:solidFill>
                  <a:srgbClr val="0070C0"/>
                </a:solidFill>
              </a:rPr>
              <a:t>, небо черное и дует ветер. Жители этой части грустные, потому что им приходится много работать.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C:\Documents and Settings\Admin\Local Settings\Temporary Internet Files\Content.IE5\0US1UBZW\MC900198618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1872558" cy="2281473"/>
          </a:xfrm>
          <a:prstGeom prst="rect">
            <a:avLst/>
          </a:prstGeom>
          <a:noFill/>
        </p:spPr>
      </p:pic>
      <p:pic>
        <p:nvPicPr>
          <p:cNvPr id="5" name="Picture 3" descr="C:\Documents and Settings\Admin\Local Settings\Temporary Internet Files\Content.IE5\RI882E3D\MC90042983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060848"/>
            <a:ext cx="2952328" cy="2376264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933056"/>
            <a:ext cx="2285008" cy="24014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164288" y="4437112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- </a:t>
            </a:r>
            <a:r>
              <a:rPr lang="en-US" sz="6600" dirty="0" smtClean="0">
                <a:solidFill>
                  <a:srgbClr val="FF0000"/>
                </a:solidFill>
              </a:rPr>
              <a:t>ED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3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C000"/>
                </a:solidFill>
              </a:rPr>
              <a:t>open</a:t>
            </a:r>
            <a:r>
              <a:rPr lang="en-US" b="1" dirty="0" smtClean="0">
                <a:solidFill>
                  <a:srgbClr val="C00000"/>
                </a:solidFill>
              </a:rPr>
              <a:t>ed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Однажды в этот город приехал автомобиль с глаголами. Глаголы долго ехали и решили немного отдохнуть. Их встречали волшебники. Глаголы, которые вышли из правой дверцы автомобиля попали к доброму волшебнику. Он дотрагивался до них волшебной палочкой, и у глаголов появился хвостик </a:t>
            </a:r>
            <a:r>
              <a:rPr lang="ru-RU" sz="2000" b="1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err="1" smtClean="0">
                <a:solidFill>
                  <a:srgbClr val="C00000"/>
                </a:solidFill>
              </a:rPr>
              <a:t>ed</a:t>
            </a:r>
            <a:r>
              <a:rPr lang="ru-RU" sz="2000" b="1" dirty="0" smtClean="0">
                <a:solidFill>
                  <a:srgbClr val="7030A0"/>
                </a:solidFill>
              </a:rPr>
              <a:t>. Они весело побежали знакомиться с жителями города.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</p:txBody>
      </p:sp>
      <p:pic>
        <p:nvPicPr>
          <p:cNvPr id="3074" name="Picture 2" descr="C:\Documents and Settings\Admin\Local Settings\Temporary Internet Files\Content.IE5\NBC8PX1S\MC9004155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4111782" cy="3450879"/>
          </a:xfrm>
          <a:prstGeom prst="rect">
            <a:avLst/>
          </a:prstGeom>
          <a:noFill/>
        </p:spPr>
      </p:pic>
      <p:pic>
        <p:nvPicPr>
          <p:cNvPr id="5" name="Picture 5" descr="C:\Documents and Settings\Admin\Local Settings\Temporary Internet Files\Content.IE5\0US1UBZW\MC90019861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1872558" cy="2281473"/>
          </a:xfrm>
          <a:prstGeom prst="rect">
            <a:avLst/>
          </a:prstGeom>
          <a:noFill/>
        </p:spPr>
      </p:pic>
      <p:pic>
        <p:nvPicPr>
          <p:cNvPr id="6" name="Picture 3" descr="C:\Documents and Settings\Admin\Local Settings\Temporary Internet Files\Content.IE5\RI882E3D\MC90042983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00808"/>
            <a:ext cx="2952328" cy="237626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9512" y="35730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go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187624" y="3573016"/>
            <a:ext cx="1039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write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43711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run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58112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24208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tell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501317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come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6296" y="314096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</a:rPr>
              <a:t>watc</a:t>
            </a:r>
            <a:r>
              <a:rPr lang="en-US" sz="3200" b="1" dirty="0" err="1" smtClean="0">
                <a:solidFill>
                  <a:srgbClr val="C00000"/>
                </a:solidFill>
              </a:rPr>
              <a:t>ed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4248" y="414908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clean</a:t>
            </a:r>
            <a:r>
              <a:rPr lang="en-US" sz="3200" b="1" dirty="0" smtClean="0">
                <a:solidFill>
                  <a:srgbClr val="C00000"/>
                </a:solidFill>
              </a:rPr>
              <a:t>ed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wash</a:t>
            </a:r>
            <a:r>
              <a:rPr lang="en-US" sz="3200" b="1" dirty="0" smtClean="0">
                <a:solidFill>
                  <a:srgbClr val="C00000"/>
                </a:solidFill>
              </a:rPr>
              <a:t>ed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0312" y="5157192"/>
            <a:ext cx="1763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watch</a:t>
            </a:r>
            <a:r>
              <a:rPr lang="en-US" sz="3200" b="1" dirty="0" smtClean="0">
                <a:solidFill>
                  <a:srgbClr val="C00000"/>
                </a:solidFill>
              </a:rPr>
              <a:t>ed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6096" y="602128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open</a:t>
            </a:r>
            <a:r>
              <a:rPr lang="en-US" sz="3200" b="1" dirty="0" smtClean="0">
                <a:solidFill>
                  <a:srgbClr val="C00000"/>
                </a:solidFill>
              </a:rPr>
              <a:t>ed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87727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speak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73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20" grpId="0"/>
      <p:bldP spid="25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C000"/>
                </a:solidFill>
              </a:rPr>
              <a:t>open</a:t>
            </a:r>
            <a:r>
              <a:rPr lang="en-US" b="1" dirty="0" smtClean="0">
                <a:solidFill>
                  <a:srgbClr val="C00000"/>
                </a:solidFill>
              </a:rPr>
              <a:t>ed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118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А те глаголы, которые вышли в левую дверцу, попали к злому волшебнику.</a:t>
            </a:r>
            <a:endParaRPr lang="en-US" b="1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Он дотронулся до них своей волшебной палочкой, и они себя не узнали.</a:t>
            </a:r>
            <a:endParaRPr lang="en-US" b="1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У кого-то поменялась буква, а кто-то стал совсем другим. </a:t>
            </a:r>
            <a:endParaRPr lang="en-US" b="1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Только нескольким глаголам удалось сохранить своё лицо. </a:t>
            </a:r>
            <a:endParaRPr lang="en-US" b="1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 они попросили жителей города: «Запомните нас, иначе мы пропадём.». </a:t>
            </a:r>
            <a:endParaRPr lang="en-US" b="1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Вам, ребята, тоже нужно запомнить эти глаголы, чтобы помочь им.</a:t>
            </a:r>
            <a:endParaRPr lang="ru-RU" sz="2400" b="1" smtClean="0">
              <a:solidFill>
                <a:srgbClr val="FF0000"/>
              </a:solidFill>
              <a:latin typeface="Arial" pitchFamily="34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1412776"/>
            <a:ext cx="2520280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to speak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55776" y="620688"/>
            <a:ext cx="18002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to be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11960" y="1556792"/>
            <a:ext cx="266429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to went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72200" y="620688"/>
            <a:ext cx="27718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to have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4725144"/>
            <a:ext cx="280831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to tell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75656" y="6093296"/>
            <a:ext cx="2664296" cy="764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to take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39952" y="4437112"/>
            <a:ext cx="28083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to swim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80112" y="6237312"/>
            <a:ext cx="3096344" cy="6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to write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438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REMEMBER THEM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to be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to go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                       to drink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                                                       to have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to spend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to swim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                      to take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                                                                                   to tell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to write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59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282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Past Simple</vt:lpstr>
      <vt:lpstr>В этом городе живут два волшебника: добрый и злой. А между ними проходит дорога, которая разделяет город на две части. Там, где живет добрый волшебник, всегда светит солнышко и поют птички. Жители радостные и у них есть волшебные хвостики –ed, которые им всегда помогают. Там, где живет злой волшебник, небо черное и дует ветер. Жители этой части грустные, потому что им приходится много работать. </vt:lpstr>
      <vt:lpstr>Однажды в этот город приехал автомобиль с глаголами. Глаголы долго ехали и решили немного отдохнуть. Их встречали волшебники. Глаголы, которые вышли из правой дверцы автомобиля попали к доброму волшебнику. Он дотрагивался до них волшебной палочкой, и у глаголов появился хвостик –ed. Они весело побежали знакомиться с жителями города. </vt:lpstr>
      <vt:lpstr>Слайд 4</vt:lpstr>
      <vt:lpstr>REMEMBER THEM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2</dc:creator>
  <cp:lastModifiedBy>2</cp:lastModifiedBy>
  <cp:revision>22</cp:revision>
  <dcterms:modified xsi:type="dcterms:W3CDTF">2014-11-16T16:49:18Z</dcterms:modified>
</cp:coreProperties>
</file>