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The </a:t>
            </a:r>
            <a:r>
              <a:rPr lang="en-US" sz="6000" b="1" dirty="0" err="1" smtClean="0"/>
              <a:t>noticeboard</a:t>
            </a:r>
            <a:endParaRPr lang="ru-RU" sz="6000" b="1" dirty="0"/>
          </a:p>
        </p:txBody>
      </p:sp>
      <p:pic>
        <p:nvPicPr>
          <p:cNvPr id="27651" name="Picture 3" descr="C:\Users\Администратор\Downloads\f42951b8de14e36c8de9c4b654aab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A ruler</a:t>
            </a:r>
            <a:endParaRPr lang="ru-RU" sz="6000" b="1" dirty="0"/>
          </a:p>
        </p:txBody>
      </p:sp>
      <p:pic>
        <p:nvPicPr>
          <p:cNvPr id="6145" name="Picture 1" descr="C:\Users\Администратор\Downloads\5523bfe1835bd_lineyka_20sm_fluorestsentnaya_5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00306"/>
            <a:ext cx="521497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A notebook </a:t>
            </a:r>
            <a:endParaRPr lang="ru-RU" sz="6000" b="1" dirty="0"/>
          </a:p>
        </p:txBody>
      </p:sp>
      <p:pic>
        <p:nvPicPr>
          <p:cNvPr id="5121" name="Picture 1" descr="C:\Users\Администратор\Downloads\5523bcb4b4346_tetrad_18l._kletka_odnotonnaya._s_ugolkom_6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4554"/>
            <a:ext cx="4572032" cy="4130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A textbook </a:t>
            </a:r>
            <a:endParaRPr lang="ru-RU" sz="6000" b="1" dirty="0"/>
          </a:p>
        </p:txBody>
      </p:sp>
      <p:pic>
        <p:nvPicPr>
          <p:cNvPr id="4097" name="Picture 1" descr="C:\Users\Администратор\Downloads\28716992-irina-vereschagina-angliyskiy-yazyk-2-klass-uchebnik-287169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1269" y="2249488"/>
            <a:ext cx="3361461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Paints</a:t>
            </a:r>
            <a:endParaRPr lang="ru-RU" sz="6000" b="1" dirty="0"/>
          </a:p>
        </p:txBody>
      </p:sp>
      <p:pic>
        <p:nvPicPr>
          <p:cNvPr id="3073" name="Picture 1" descr="C:\Users\Администратор\Downloads\z4807wzk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3511"/>
            <a:ext cx="6096000" cy="395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 a lunchbox</a:t>
            </a:r>
            <a:endParaRPr lang="ru-RU" sz="6000" b="1" dirty="0"/>
          </a:p>
        </p:txBody>
      </p:sp>
      <p:pic>
        <p:nvPicPr>
          <p:cNvPr id="2049" name="Picture 1" descr="C:\Users\Администратор\Downloads\5b90dbd0384e1f568054a3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49488"/>
            <a:ext cx="571504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 a school bag</a:t>
            </a:r>
            <a:endParaRPr lang="ru-RU" sz="6000" b="1" dirty="0"/>
          </a:p>
        </p:txBody>
      </p:sp>
      <p:pic>
        <p:nvPicPr>
          <p:cNvPr id="1025" name="Picture 1" descr="C:\Users\Администратор\Downloads\170830-021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421484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The map</a:t>
            </a:r>
            <a:endParaRPr lang="ru-RU" sz="6000" b="1" dirty="0"/>
          </a:p>
        </p:txBody>
      </p:sp>
      <p:pic>
        <p:nvPicPr>
          <p:cNvPr id="14337" name="Picture 1" descr="C:\Users\Администратор\Downloads\10242119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790" y="2249488"/>
            <a:ext cx="6704419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The computer</a:t>
            </a:r>
            <a:endParaRPr lang="ru-RU" sz="6000" b="1" dirty="0"/>
          </a:p>
        </p:txBody>
      </p:sp>
      <p:pic>
        <p:nvPicPr>
          <p:cNvPr id="13313" name="Picture 1" descr="C:\Users\Администратор\Downloads\kisspng-computer-keyboard-computer-mouse-laptop-a-computer-5a9cbd323a3a03.79962862152022149023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6042" y="2249488"/>
            <a:ext cx="3891915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The board</a:t>
            </a:r>
            <a:endParaRPr lang="ru-RU" sz="6000" b="1" dirty="0"/>
          </a:p>
        </p:txBody>
      </p:sp>
      <p:pic>
        <p:nvPicPr>
          <p:cNvPr id="12289" name="Picture 1" descr="C:\Users\Администратор\Downloads\kisspng-drawing-blackboard-royalty-free-chalkboard-writing-5b085c2345a974.51438842152727453128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1441" y="2249488"/>
            <a:ext cx="6081117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The pupil`s </a:t>
            </a:r>
            <a:r>
              <a:rPr lang="en-US" sz="6000" b="1" dirty="0" smtClean="0"/>
              <a:t>desk</a:t>
            </a:r>
            <a:endParaRPr lang="ru-RU" sz="6000" b="1" dirty="0"/>
          </a:p>
        </p:txBody>
      </p:sp>
      <p:pic>
        <p:nvPicPr>
          <p:cNvPr id="11265" name="Picture 1" descr="C:\Users\Администратор\Downloads\8379520_w640_h640_party-shkolny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The teacher`s </a:t>
            </a:r>
            <a:r>
              <a:rPr lang="en-US" sz="6000" b="1" dirty="0" smtClean="0"/>
              <a:t>desk</a:t>
            </a:r>
            <a:endParaRPr lang="ru-RU" sz="6000" b="1" dirty="0"/>
          </a:p>
        </p:txBody>
      </p:sp>
      <p:pic>
        <p:nvPicPr>
          <p:cNvPr id="10241" name="Picture 1" descr="C:\Users\Администратор\Downloads\uchitel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784" y="2249488"/>
            <a:ext cx="5914432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A pencil case</a:t>
            </a:r>
            <a:endParaRPr lang="ru-RU" sz="6000" b="1" dirty="0"/>
          </a:p>
        </p:txBody>
      </p:sp>
      <p:pic>
        <p:nvPicPr>
          <p:cNvPr id="9217" name="Picture 1" descr="C:\Users\Администратор\Downloads\101935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2569" y="2249488"/>
            <a:ext cx="5178862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A pen</a:t>
            </a:r>
            <a:endParaRPr lang="ru-RU" sz="6000" b="1" dirty="0"/>
          </a:p>
        </p:txBody>
      </p:sp>
      <p:pic>
        <p:nvPicPr>
          <p:cNvPr id="8193" name="Picture 1" descr="C:\Users\Администратор\Desktop\a11679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4399" y="2249488"/>
            <a:ext cx="4335202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A pencil</a:t>
            </a:r>
            <a:endParaRPr lang="ru-RU" sz="6000" b="1" dirty="0"/>
          </a:p>
        </p:txBody>
      </p:sp>
      <p:pic>
        <p:nvPicPr>
          <p:cNvPr id="7169" name="Picture 1" descr="C:\Users\Администратор\Downloads\sm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81567"/>
            <a:ext cx="5486400" cy="3060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</TotalTime>
  <Words>35</Words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The noticeboard</vt:lpstr>
      <vt:lpstr>The map</vt:lpstr>
      <vt:lpstr>The computer</vt:lpstr>
      <vt:lpstr>The board</vt:lpstr>
      <vt:lpstr>The pupil`s desk</vt:lpstr>
      <vt:lpstr>The teacher`s desk</vt:lpstr>
      <vt:lpstr>A pencil case</vt:lpstr>
      <vt:lpstr>A pen</vt:lpstr>
      <vt:lpstr>A pencil</vt:lpstr>
      <vt:lpstr>A ruler</vt:lpstr>
      <vt:lpstr>A notebook </vt:lpstr>
      <vt:lpstr>A textbook </vt:lpstr>
      <vt:lpstr>Paints</vt:lpstr>
      <vt:lpstr> a lunchbox</vt:lpstr>
      <vt:lpstr> a school bag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noticeboard</dc:title>
  <dc:creator>Администратор</dc:creator>
  <cp:lastModifiedBy>112</cp:lastModifiedBy>
  <cp:revision>3</cp:revision>
  <dcterms:created xsi:type="dcterms:W3CDTF">2020-01-13T10:08:25Z</dcterms:created>
  <dcterms:modified xsi:type="dcterms:W3CDTF">2020-01-16T04:31:34Z</dcterms:modified>
</cp:coreProperties>
</file>