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62" r:id="rId3"/>
    <p:sldId id="265" r:id="rId4"/>
    <p:sldId id="266" r:id="rId5"/>
    <p:sldId id="272" r:id="rId6"/>
    <p:sldId id="273" r:id="rId7"/>
    <p:sldId id="267" r:id="rId8"/>
    <p:sldId id="268" r:id="rId9"/>
    <p:sldId id="269" r:id="rId10"/>
    <p:sldId id="271" r:id="rId11"/>
    <p:sldId id="275" r:id="rId12"/>
    <p:sldId id="276" r:id="rId13"/>
    <p:sldId id="277" r:id="rId14"/>
    <p:sldId id="278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3374"/>
    <a:srgbClr val="3A5896"/>
    <a:srgbClr val="385592"/>
    <a:srgbClr val="173A8D"/>
    <a:srgbClr val="D6DEEA"/>
    <a:srgbClr val="9F9289"/>
    <a:srgbClr val="E2DEDB"/>
    <a:srgbClr val="F1F1F1"/>
    <a:srgbClr val="1D3C7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699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3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24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4;&#1080;&#1082;&#1072;\Desktop\03%20-%20Lesson%201.%20Ex.%201.%201)2)3)%20p.%2050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227909" y="2094797"/>
            <a:ext cx="6518365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ln w="0"/>
                <a:solidFill>
                  <a:srgbClr val="003374"/>
                </a:solidFill>
                <a:latin typeface="+mn-lt"/>
              </a:rPr>
              <a:t>Презентация </a:t>
            </a:r>
          </a:p>
          <a:p>
            <a:r>
              <a:rPr lang="ru-RU" sz="5400" b="1" dirty="0" smtClean="0">
                <a:ln w="0"/>
                <a:solidFill>
                  <a:srgbClr val="003374"/>
                </a:solidFill>
                <a:latin typeface="+mn-lt"/>
              </a:rPr>
              <a:t>«</a:t>
            </a:r>
            <a:r>
              <a:rPr lang="en-US" sz="5400" b="1" dirty="0" smtClean="0">
                <a:ln w="0"/>
                <a:solidFill>
                  <a:srgbClr val="003374"/>
                </a:solidFill>
                <a:latin typeface="+mn-lt"/>
              </a:rPr>
              <a:t>This is my school</a:t>
            </a:r>
            <a:r>
              <a:rPr lang="ru-RU" sz="5400" b="1" dirty="0" smtClean="0">
                <a:ln w="0"/>
                <a:solidFill>
                  <a:srgbClr val="003374"/>
                </a:solidFill>
                <a:latin typeface="+mn-lt"/>
              </a:rPr>
              <a:t>.»</a:t>
            </a:r>
            <a:endParaRPr lang="en-US" sz="5400" b="1" dirty="0">
              <a:ln w="0"/>
              <a:solidFill>
                <a:srgbClr val="003374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34593" y="5042262"/>
            <a:ext cx="3200401" cy="9274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Составила: Щепина В.В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Учитель английского языка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user_file_57210ef411220_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Выполнение упражнений по теме</a:t>
            </a:r>
            <a:endParaRPr lang="ru-RU" dirty="0"/>
          </a:p>
        </p:txBody>
      </p:sp>
      <p:pic>
        <p:nvPicPr>
          <p:cNvPr id="4" name="Содержимое 3" descr="10157564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43874"/>
            <a:ext cx="9144000" cy="561412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Ролевая игра (назовите предмет)</a:t>
            </a:r>
            <a:endParaRPr lang="ru-RU" dirty="0"/>
          </a:p>
        </p:txBody>
      </p:sp>
      <p:pic>
        <p:nvPicPr>
          <p:cNvPr id="5" name="Содержимое 4" descr="0008-008-Beregi-shkolnoe-imuschestv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446" y="1267097"/>
            <a:ext cx="2164623" cy="1956185"/>
          </a:xfrm>
        </p:spPr>
      </p:pic>
      <p:pic>
        <p:nvPicPr>
          <p:cNvPr id="6" name="Рисунок 5" descr="136030dfd2213f5ac006c2260ed22438.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8776" y="1227908"/>
            <a:ext cx="3082835" cy="2317024"/>
          </a:xfrm>
          <a:prstGeom prst="rect">
            <a:avLst/>
          </a:prstGeom>
        </p:spPr>
      </p:pic>
      <p:pic>
        <p:nvPicPr>
          <p:cNvPr id="7" name="Рисунок 6" descr="4741315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44490" y="1175657"/>
            <a:ext cx="2222319" cy="1483314"/>
          </a:xfrm>
          <a:prstGeom prst="rect">
            <a:avLst/>
          </a:prstGeom>
        </p:spPr>
      </p:pic>
      <p:pic>
        <p:nvPicPr>
          <p:cNvPr id="8" name="Рисунок 7" descr="depositphotos_3456370-Rul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6835" y="3566160"/>
            <a:ext cx="2292512" cy="3017520"/>
          </a:xfrm>
          <a:prstGeom prst="rect">
            <a:avLst/>
          </a:prstGeom>
        </p:spPr>
      </p:pic>
      <p:pic>
        <p:nvPicPr>
          <p:cNvPr id="9" name="Рисунок 8" descr="cc17e929d6e2790984cb512208e870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91794" y="4153988"/>
            <a:ext cx="2952206" cy="2508068"/>
          </a:xfrm>
          <a:prstGeom prst="rect">
            <a:avLst/>
          </a:prstGeom>
        </p:spPr>
      </p:pic>
      <p:pic>
        <p:nvPicPr>
          <p:cNvPr id="10" name="Рисунок 9" descr="rcnK45BM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6709" y="4036422"/>
            <a:ext cx="3069771" cy="282157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00753" cy="6858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5131"/>
            <a:ext cx="7886699" cy="6923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приветствие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en-US" dirty="0"/>
          </a:p>
        </p:txBody>
      </p:sp>
      <p:pic>
        <p:nvPicPr>
          <p:cNvPr id="49" name="Рисунок 48" descr="im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09898"/>
            <a:ext cx="9144000" cy="60481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17597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 subject</a:t>
            </a:r>
            <a:br>
              <a:rPr lang="en-US" dirty="0" smtClean="0"/>
            </a:br>
            <a:r>
              <a:rPr lang="en-US" dirty="0" smtClean="0"/>
              <a:t>[ ˈ</a:t>
            </a:r>
            <a:r>
              <a:rPr lang="en-US" dirty="0" err="1" smtClean="0"/>
              <a:t>sʌbdʒɪkt</a:t>
            </a:r>
            <a:r>
              <a:rPr lang="en-US" dirty="0" smtClean="0"/>
              <a:t> ]</a:t>
            </a:r>
            <a:endParaRPr lang="ru-RU" dirty="0"/>
          </a:p>
        </p:txBody>
      </p:sp>
      <p:pic>
        <p:nvPicPr>
          <p:cNvPr id="5" name="Содержимое 4" descr="1450717212_kanapush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09406" cy="2322445"/>
          </a:xfrm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7358" y="0"/>
            <a:ext cx="2936642" cy="2690949"/>
          </a:xfrm>
          <a:prstGeom prst="rect">
            <a:avLst/>
          </a:prstGeom>
        </p:spPr>
      </p:pic>
      <p:pic>
        <p:nvPicPr>
          <p:cNvPr id="7" name="Рисунок 6" descr="sini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7737" y="4558936"/>
            <a:ext cx="2756262" cy="2299063"/>
          </a:xfrm>
          <a:prstGeom prst="rect">
            <a:avLst/>
          </a:prstGeom>
        </p:spPr>
      </p:pic>
      <p:pic>
        <p:nvPicPr>
          <p:cNvPr id="8" name="Рисунок 7" descr="1173590_stock-photo-kids-exerci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9851" y="2729919"/>
            <a:ext cx="1828800" cy="1319784"/>
          </a:xfrm>
          <a:prstGeom prst="rect">
            <a:avLst/>
          </a:prstGeom>
        </p:spPr>
      </p:pic>
      <p:pic>
        <p:nvPicPr>
          <p:cNvPr id="9" name="Рисунок 8" descr="693372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572000"/>
            <a:ext cx="2834640" cy="2286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13508" y="2730137"/>
            <a:ext cx="2730137" cy="418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A snack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8011" y="3958046"/>
            <a:ext cx="1907177" cy="444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Art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53052" y="4075612"/>
            <a:ext cx="2194560" cy="339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easy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44537" y="4480561"/>
            <a:ext cx="1841863" cy="444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PE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EX.1 P50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  go to school every day. Here is my school day: school starts at 8:55 am. My lessons starts at 9:20 am. At 10:20 am we have break time. After break time we have  one lesson. At 12:00 am we have lunch time. We eat </a:t>
            </a:r>
            <a:r>
              <a:rPr lang="en-US" b="1" dirty="0" smtClean="0"/>
              <a:t>snacks</a:t>
            </a:r>
            <a:r>
              <a:rPr lang="en-US" dirty="0" smtClean="0"/>
              <a:t> that we bring from home. In the afternoon, lessons start at 1:10 pm and at 3:15 pm we go home. My </a:t>
            </a:r>
            <a:r>
              <a:rPr lang="en-US" dirty="0" err="1" smtClean="0"/>
              <a:t>favourite</a:t>
            </a:r>
            <a:r>
              <a:rPr lang="en-US" dirty="0" smtClean="0"/>
              <a:t> </a:t>
            </a:r>
            <a:r>
              <a:rPr lang="en-US" b="1" dirty="0" smtClean="0"/>
              <a:t>subjects </a:t>
            </a:r>
            <a:r>
              <a:rPr lang="en-US" dirty="0" smtClean="0"/>
              <a:t>are</a:t>
            </a:r>
            <a:r>
              <a:rPr lang="en-US" b="1" dirty="0" smtClean="0"/>
              <a:t>  </a:t>
            </a:r>
            <a:r>
              <a:rPr lang="en-US" dirty="0" smtClean="0"/>
              <a:t>Music and Art. I find English  lessons </a:t>
            </a:r>
            <a:r>
              <a:rPr lang="en-US" b="1" dirty="0" smtClean="0"/>
              <a:t>easy. </a:t>
            </a:r>
            <a:r>
              <a:rPr lang="en-US" dirty="0" smtClean="0"/>
              <a:t>Science is easy, too. And I’m good at </a:t>
            </a:r>
            <a:r>
              <a:rPr lang="en-US" b="1" dirty="0" smtClean="0"/>
              <a:t>PE</a:t>
            </a:r>
            <a:r>
              <a:rPr lang="en-US" dirty="0" smtClean="0"/>
              <a:t>. But  I hate </a:t>
            </a:r>
            <a:r>
              <a:rPr lang="en-US" i="1" dirty="0" err="1" smtClean="0"/>
              <a:t>Maths</a:t>
            </a:r>
            <a:r>
              <a:rPr lang="en-US" dirty="0" smtClean="0"/>
              <a:t> lessons , homework and tests!</a:t>
            </a:r>
            <a:endParaRPr lang="ru-RU" b="1" dirty="0"/>
          </a:p>
        </p:txBody>
      </p:sp>
      <p:pic>
        <p:nvPicPr>
          <p:cNvPr id="4" name="Рисунок 3" descr="uchebni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77394"/>
            <a:ext cx="2259874" cy="1580606"/>
          </a:xfrm>
          <a:prstGeom prst="rect">
            <a:avLst/>
          </a:prstGeom>
        </p:spPr>
      </p:pic>
      <p:pic>
        <p:nvPicPr>
          <p:cNvPr id="5" name="Рисунок 4" descr="4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9176" y="4985114"/>
            <a:ext cx="2664823" cy="1872886"/>
          </a:xfrm>
          <a:prstGeom prst="rect">
            <a:avLst/>
          </a:prstGeom>
        </p:spPr>
      </p:pic>
      <p:pic>
        <p:nvPicPr>
          <p:cNvPr id="6" name="Рисунок 5" descr="boy_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83278" y="5146765"/>
            <a:ext cx="2093979" cy="1492870"/>
          </a:xfrm>
          <a:prstGeom prst="rect">
            <a:avLst/>
          </a:prstGeom>
        </p:spPr>
      </p:pic>
      <p:pic>
        <p:nvPicPr>
          <p:cNvPr id="8" name="03 - Lesson 1. Ex. 1. 1)2)3) p. 5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207829" y="389709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classroom</a:t>
            </a:r>
            <a:endParaRPr lang="ru-RU" dirty="0"/>
          </a:p>
        </p:txBody>
      </p:sp>
      <p:pic>
        <p:nvPicPr>
          <p:cNvPr id="5" name="Содержимое 4" descr="0008-008-Beregi-shkolnoe-imuschestv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2847703" cy="1724297"/>
          </a:xfrm>
        </p:spPr>
      </p:pic>
      <p:pic>
        <p:nvPicPr>
          <p:cNvPr id="6" name="Рисунок 5" descr="136030dfd2213f5ac006c2260ed22438.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0536" y="979714"/>
            <a:ext cx="3213463" cy="2251709"/>
          </a:xfrm>
          <a:prstGeom prst="rect">
            <a:avLst/>
          </a:prstGeom>
        </p:spPr>
      </p:pic>
      <p:pic>
        <p:nvPicPr>
          <p:cNvPr id="7" name="Рисунок 6" descr="hello_html_fbec6f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38697" y="5055326"/>
            <a:ext cx="2325189" cy="1645919"/>
          </a:xfrm>
          <a:prstGeom prst="rect">
            <a:avLst/>
          </a:prstGeom>
        </p:spPr>
      </p:pic>
      <p:pic>
        <p:nvPicPr>
          <p:cNvPr id="8" name="Рисунок 7" descr="cc17e929d6e2790984cb512208e870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33967" y="4715691"/>
            <a:ext cx="3610033" cy="2142309"/>
          </a:xfrm>
          <a:prstGeom prst="rect">
            <a:avLst/>
          </a:prstGeom>
        </p:spPr>
      </p:pic>
      <p:pic>
        <p:nvPicPr>
          <p:cNvPr id="9" name="Рисунок 8" descr="rcnK45BM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756263"/>
            <a:ext cx="2272937" cy="1763484"/>
          </a:xfrm>
          <a:prstGeom prst="rect">
            <a:avLst/>
          </a:prstGeom>
        </p:spPr>
      </p:pic>
      <p:pic>
        <p:nvPicPr>
          <p:cNvPr id="10" name="Рисунок 9" descr="user_file_5774ebac2a0c1_0_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21282" y="2446329"/>
            <a:ext cx="3357004" cy="220047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26571" y="1763486"/>
            <a:ext cx="2272938" cy="849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The pupil desk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48103" y="1"/>
            <a:ext cx="2677886" cy="940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The </a:t>
            </a:r>
            <a:r>
              <a:rPr lang="en-US" sz="3600" dirty="0" err="1" smtClean="0">
                <a:solidFill>
                  <a:schemeClr val="tx1"/>
                </a:solidFill>
              </a:rPr>
              <a:t>noticeboard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3647" y="1841864"/>
            <a:ext cx="2103120" cy="5878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The board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04411" y="4310743"/>
            <a:ext cx="2769325" cy="470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The map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4532811"/>
            <a:ext cx="2455817" cy="62701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The computer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" y="5865223"/>
            <a:ext cx="2495006" cy="992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The teacher’s desk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18366" y="3435531"/>
            <a:ext cx="2442754" cy="313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[</a:t>
            </a:r>
            <a:r>
              <a:rPr lang="en-US" sz="3200" dirty="0" err="1" smtClean="0">
                <a:solidFill>
                  <a:schemeClr val="tx1"/>
                </a:solidFill>
              </a:rPr>
              <a:t>nəutɪsbɔ:d</a:t>
            </a:r>
            <a:r>
              <a:rPr lang="en-US" sz="3200" dirty="0" smtClean="0">
                <a:solidFill>
                  <a:schemeClr val="tx1"/>
                </a:solidFill>
              </a:rPr>
              <a:t>]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school supplies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Содержимое 4" descr="1406973-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20702" y="0"/>
            <a:ext cx="2623298" cy="1774781"/>
          </a:xfrm>
        </p:spPr>
      </p:pic>
      <p:pic>
        <p:nvPicPr>
          <p:cNvPr id="6" name="Рисунок 5" descr="115458063_0_6d395_b004f1d6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63548" cy="2212113"/>
          </a:xfrm>
          <a:prstGeom prst="rect">
            <a:avLst/>
          </a:prstGeom>
        </p:spPr>
      </p:pic>
      <p:pic>
        <p:nvPicPr>
          <p:cNvPr id="7" name="Рисунок 6" descr="10159464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00355" y="2586446"/>
            <a:ext cx="3043645" cy="2032906"/>
          </a:xfrm>
          <a:prstGeom prst="rect">
            <a:avLst/>
          </a:prstGeom>
        </p:spPr>
      </p:pic>
      <p:pic>
        <p:nvPicPr>
          <p:cNvPr id="8" name="Рисунок 7" descr="4741315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64927" y="5087302"/>
            <a:ext cx="2379073" cy="1770698"/>
          </a:xfrm>
          <a:prstGeom prst="rect">
            <a:avLst/>
          </a:prstGeom>
        </p:spPr>
      </p:pic>
      <p:pic>
        <p:nvPicPr>
          <p:cNvPr id="9" name="Рисунок 8" descr="kids-lunch-box-illustration-266591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312124"/>
            <a:ext cx="2059577" cy="1933303"/>
          </a:xfrm>
          <a:prstGeom prst="rect">
            <a:avLst/>
          </a:prstGeom>
        </p:spPr>
      </p:pic>
      <p:pic>
        <p:nvPicPr>
          <p:cNvPr id="10" name="Рисунок 9" descr="depositphotos_3456370-Rul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87783" y="2390503"/>
            <a:ext cx="1789612" cy="2403566"/>
          </a:xfrm>
          <a:prstGeom prst="rect">
            <a:avLst/>
          </a:prstGeom>
        </p:spPr>
      </p:pic>
      <p:pic>
        <p:nvPicPr>
          <p:cNvPr id="11" name="Рисунок 10" descr="depositphotos_3497302-stock-illustration-pe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767944"/>
            <a:ext cx="2224946" cy="209005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271554" y="1097280"/>
            <a:ext cx="2246812" cy="7445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School bag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83234" y="1907177"/>
            <a:ext cx="2860766" cy="64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 pencil case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13863" y="4637315"/>
            <a:ext cx="2573383" cy="418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paints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76549" y="1658983"/>
            <a:ext cx="1724297" cy="535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</a:rPr>
              <a:t>A pencil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4284618"/>
            <a:ext cx="1959428" cy="418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lunchbox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00846" y="4950823"/>
            <a:ext cx="2272937" cy="509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 ruler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68880" y="6139543"/>
            <a:ext cx="1423851" cy="404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 pen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Обороты 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there is/are</a:t>
            </a:r>
            <a:endParaRPr lang="ru-RU" dirty="0"/>
          </a:p>
        </p:txBody>
      </p:sp>
      <p:pic>
        <p:nvPicPr>
          <p:cNvPr id="4" name="Содержимое 3" descr="Konstruktsiya-There-is-are-bazovyiyINN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06286"/>
            <a:ext cx="9144000" cy="5551714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852_html_2cc9e65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560</TotalTime>
  <Words>182</Words>
  <Application>Microsoft Office PowerPoint</Application>
  <PresentationFormat>Экран (4:3)</PresentationFormat>
  <Paragraphs>31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приветствие </vt:lpstr>
      <vt:lpstr>A subject [ ˈsʌbdʒɪkt ]</vt:lpstr>
      <vt:lpstr>EX.1 P50 </vt:lpstr>
      <vt:lpstr>classroom</vt:lpstr>
      <vt:lpstr>school supplies</vt:lpstr>
      <vt:lpstr>Обороты there is/are</vt:lpstr>
      <vt:lpstr>Слайд 8</vt:lpstr>
      <vt:lpstr>Слайд 9</vt:lpstr>
      <vt:lpstr>Слайд 10</vt:lpstr>
      <vt:lpstr>Выполнение упражнений по теме</vt:lpstr>
      <vt:lpstr>Ролевая игра (назовите предмет)</vt:lpstr>
      <vt:lpstr>Слайд 13</vt:lpstr>
      <vt:lpstr>Слайд 14</vt:lpstr>
      <vt:lpstr>Слайд 15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Machine</cp:lastModifiedBy>
  <cp:revision>104</cp:revision>
  <dcterms:created xsi:type="dcterms:W3CDTF">2016-11-18T14:12:19Z</dcterms:created>
  <dcterms:modified xsi:type="dcterms:W3CDTF">2022-01-10T10:54:51Z</dcterms:modified>
</cp:coreProperties>
</file>