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family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904656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son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ы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890" y="1447800"/>
            <a:ext cx="448977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daughter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оч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47800"/>
            <a:ext cx="471490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stepmother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маче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0181"/>
            <a:ext cx="7280304" cy="4755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stepfather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отч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47800"/>
            <a:ext cx="4929222" cy="526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Twins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5" y="1752600"/>
            <a:ext cx="55753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mother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50072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father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а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357298"/>
            <a:ext cx="5286412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sister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ест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643050"/>
            <a:ext cx="407196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brother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ра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47800"/>
            <a:ext cx="478634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grandm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аб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714488"/>
            <a:ext cx="492922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еде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557216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uncle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яд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643050"/>
            <a:ext cx="371477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aunt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ёт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646" y="1447800"/>
            <a:ext cx="206425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41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A family</vt:lpstr>
      <vt:lpstr> A mother</vt:lpstr>
      <vt:lpstr> A father</vt:lpstr>
      <vt:lpstr> A sister</vt:lpstr>
      <vt:lpstr> A brother</vt:lpstr>
      <vt:lpstr> A grandmother</vt:lpstr>
      <vt:lpstr> A grandfather</vt:lpstr>
      <vt:lpstr> An uncle</vt:lpstr>
      <vt:lpstr> An aunt</vt:lpstr>
      <vt:lpstr> A son</vt:lpstr>
      <vt:lpstr> A daughter</vt:lpstr>
      <vt:lpstr> A stepmother</vt:lpstr>
      <vt:lpstr> A stepfather</vt:lpstr>
      <vt:lpstr> Twins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mother</dc:title>
  <dc:creator>тогирро-вик</dc:creator>
  <cp:lastModifiedBy>12</cp:lastModifiedBy>
  <cp:revision>5</cp:revision>
  <dcterms:created xsi:type="dcterms:W3CDTF">2017-01-20T08:23:01Z</dcterms:created>
  <dcterms:modified xsi:type="dcterms:W3CDTF">2017-01-30T11:04:06Z</dcterms:modified>
</cp:coreProperties>
</file>