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 Simple or Present Progressive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(give) her ruler to Jack 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(give) her ruler to Jack 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usually (make) toys from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 (make) toys from paper 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 Simple or Present Progressive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</a:t>
            </a:r>
            <a:r>
              <a:rPr lang="en-US" sz="3600" b="1" dirty="0" err="1" smtClean="0"/>
              <a:t>giveS</a:t>
            </a:r>
            <a:r>
              <a:rPr lang="en-US" sz="3600" b="1" dirty="0" smtClean="0"/>
              <a:t>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is giving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now</a:t>
            </a:r>
            <a:r>
              <a:rPr lang="en-US" sz="36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</a:t>
            </a:r>
            <a:r>
              <a:rPr lang="en-US" sz="3600" b="1" dirty="0" smtClean="0">
                <a:solidFill>
                  <a:srgbClr val="FF0000"/>
                </a:solidFill>
              </a:rPr>
              <a:t>usually</a:t>
            </a:r>
            <a:r>
              <a:rPr lang="en-US" sz="3600" b="1" dirty="0" smtClean="0"/>
              <a:t> make toys from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</a:t>
            </a:r>
            <a:r>
              <a:rPr lang="en-US" sz="3600" b="1" smtClean="0"/>
              <a:t>Jack  </a:t>
            </a:r>
            <a:r>
              <a:rPr lang="en-US" sz="3600" b="1" smtClean="0"/>
              <a:t>are</a:t>
            </a:r>
            <a:r>
              <a:rPr lang="en-US" sz="3600" b="1" smtClean="0"/>
              <a:t> </a:t>
            </a:r>
            <a:r>
              <a:rPr lang="en-US" sz="3600" b="1" dirty="0" smtClean="0"/>
              <a:t>making toys from paper </a:t>
            </a:r>
            <a:r>
              <a:rPr lang="en-US" sz="3600" b="1" dirty="0" smtClean="0">
                <a:solidFill>
                  <a:srgbClr val="FF0000"/>
                </a:solidFill>
              </a:rPr>
              <a:t>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 Simple or Present Progressive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(give)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(give) her ruler to Jack 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usually (make) toys from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 (make) toys from paper 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 Simple or Present Progressive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</a:t>
            </a:r>
            <a:r>
              <a:rPr lang="en-US" sz="3600" b="1" dirty="0" err="1" smtClean="0"/>
              <a:t>giveS</a:t>
            </a:r>
            <a:r>
              <a:rPr lang="en-US" sz="3600" b="1" dirty="0" smtClean="0"/>
              <a:t>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(give) her ruler to Jack now.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usually (make) toys from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 (make) toys from paper 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 Simple or Present Progressive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</a:t>
            </a:r>
            <a:r>
              <a:rPr lang="en-US" sz="3600" b="1" dirty="0" err="1" smtClean="0"/>
              <a:t>giveS</a:t>
            </a:r>
            <a:r>
              <a:rPr lang="en-US" sz="3600" b="1" dirty="0" smtClean="0"/>
              <a:t>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(give)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now</a:t>
            </a:r>
            <a:r>
              <a:rPr lang="en-US" sz="36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usually (make) toys from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 (make) toys from paper 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 Simple or Present Progressive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</a:t>
            </a:r>
            <a:r>
              <a:rPr lang="en-US" sz="3600" b="1" dirty="0" err="1" smtClean="0"/>
              <a:t>giveS</a:t>
            </a:r>
            <a:r>
              <a:rPr lang="en-US" sz="3600" b="1" dirty="0" smtClean="0"/>
              <a:t>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is giving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now</a:t>
            </a:r>
            <a:r>
              <a:rPr lang="en-US" sz="36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usually (make) toys from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 (make) toys from paper 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 Simple or Present Progressive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</a:t>
            </a:r>
            <a:r>
              <a:rPr lang="en-US" sz="3600" b="1" dirty="0" err="1" smtClean="0"/>
              <a:t>giveS</a:t>
            </a:r>
            <a:r>
              <a:rPr lang="en-US" sz="3600" b="1" dirty="0" smtClean="0"/>
              <a:t>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is giving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now</a:t>
            </a:r>
            <a:r>
              <a:rPr lang="en-US" sz="36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usually (make) toys from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 (make) toys from paper 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 Simple or Present Progressive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</a:t>
            </a:r>
            <a:r>
              <a:rPr lang="en-US" sz="3600" b="1" dirty="0" err="1" smtClean="0"/>
              <a:t>giveS</a:t>
            </a:r>
            <a:r>
              <a:rPr lang="en-US" sz="3600" b="1" dirty="0" smtClean="0"/>
              <a:t>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is giving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now</a:t>
            </a:r>
            <a:r>
              <a:rPr lang="en-US" sz="36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</a:t>
            </a:r>
            <a:r>
              <a:rPr lang="en-US" sz="3600" b="1" dirty="0" smtClean="0">
                <a:solidFill>
                  <a:srgbClr val="FF0000"/>
                </a:solidFill>
              </a:rPr>
              <a:t>usually</a:t>
            </a:r>
            <a:r>
              <a:rPr lang="en-US" sz="3600" b="1" dirty="0" smtClean="0"/>
              <a:t> (make) toys from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 (make) toys from paper 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 Simple or Present Progressive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</a:t>
            </a:r>
            <a:r>
              <a:rPr lang="en-US" sz="3600" b="1" dirty="0" err="1" smtClean="0"/>
              <a:t>giveS</a:t>
            </a:r>
            <a:r>
              <a:rPr lang="en-US" sz="3600" b="1" dirty="0" smtClean="0"/>
              <a:t>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is giving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now</a:t>
            </a:r>
            <a:r>
              <a:rPr lang="en-US" sz="36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</a:t>
            </a:r>
            <a:r>
              <a:rPr lang="en-US" sz="3600" b="1" dirty="0" smtClean="0">
                <a:solidFill>
                  <a:srgbClr val="FF0000"/>
                </a:solidFill>
              </a:rPr>
              <a:t>usually</a:t>
            </a:r>
            <a:r>
              <a:rPr lang="en-US" sz="3600" b="1" dirty="0" smtClean="0"/>
              <a:t> make toys from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 (make) toys from paper 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Present Simple or Present Progressive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</a:t>
            </a:r>
            <a:r>
              <a:rPr lang="en-US" sz="3600" b="1" dirty="0" err="1" smtClean="0"/>
              <a:t>giveS</a:t>
            </a:r>
            <a:r>
              <a:rPr lang="en-US" sz="3600" b="1" dirty="0" smtClean="0"/>
              <a:t>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every day.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Megan is giving her ruler to Jack </a:t>
            </a:r>
            <a:r>
              <a:rPr lang="en-US" sz="3600" b="1" dirty="0" smtClean="0">
                <a:solidFill>
                  <a:srgbClr val="FF0000"/>
                </a:solidFill>
              </a:rPr>
              <a:t>now</a:t>
            </a:r>
            <a:r>
              <a:rPr lang="en-US" sz="3600" b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</a:t>
            </a:r>
            <a:r>
              <a:rPr lang="en-US" sz="3600" b="1" dirty="0" smtClean="0">
                <a:solidFill>
                  <a:srgbClr val="FF0000"/>
                </a:solidFill>
              </a:rPr>
              <a:t>usually</a:t>
            </a:r>
            <a:r>
              <a:rPr lang="en-US" sz="3600" b="1" dirty="0" smtClean="0"/>
              <a:t> make toys from paper.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b="1" dirty="0" smtClean="0"/>
              <a:t>Mike and Jack  (make) toys from paper </a:t>
            </a:r>
            <a:r>
              <a:rPr lang="en-US" sz="3600" b="1" dirty="0" smtClean="0">
                <a:solidFill>
                  <a:srgbClr val="FF0000"/>
                </a:solidFill>
              </a:rPr>
              <a:t>now.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52</TotalTime>
  <Words>451</Words>
  <PresentationFormat>Экран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Тема1</vt:lpstr>
      <vt:lpstr>Present Simple or Present Progressive</vt:lpstr>
      <vt:lpstr>Present Simple or Present Progressive</vt:lpstr>
      <vt:lpstr>Present Simple or Present Progressive</vt:lpstr>
      <vt:lpstr>Present Simple or Present Progressive</vt:lpstr>
      <vt:lpstr>Present Simple or Present Progressive</vt:lpstr>
      <vt:lpstr>Present Simple or Present Progressive</vt:lpstr>
      <vt:lpstr>Present Simple or Present Progressive</vt:lpstr>
      <vt:lpstr>Present Simple or Present Progressive</vt:lpstr>
      <vt:lpstr>Present Simple or Present Progressive</vt:lpstr>
      <vt:lpstr>Present Simple or Present Progressive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 or Present Progressive</dc:title>
  <dc:creator>Администратор</dc:creator>
  <cp:lastModifiedBy>Пользователь Windows</cp:lastModifiedBy>
  <cp:revision>6</cp:revision>
  <dcterms:created xsi:type="dcterms:W3CDTF">2020-01-22T11:13:01Z</dcterms:created>
  <dcterms:modified xsi:type="dcterms:W3CDTF">2020-01-23T04:01:25Z</dcterms:modified>
</cp:coreProperties>
</file>