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blouse</a:t>
            </a:r>
            <a:endParaRPr lang="ru-RU" sz="7200" b="1" dirty="0"/>
          </a:p>
        </p:txBody>
      </p:sp>
      <p:pic>
        <p:nvPicPr>
          <p:cNvPr id="3" name="Picture 2" descr="C:\Users\Администратор\Downloads\10160716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714500"/>
            <a:ext cx="4786346" cy="4714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Shoes</a:t>
            </a:r>
            <a:endParaRPr lang="ru-RU" sz="7200" b="1" dirty="0"/>
          </a:p>
        </p:txBody>
      </p:sp>
      <p:pic>
        <p:nvPicPr>
          <p:cNvPr id="10242" name="Picture 2" descr="C:\Users\Администратор\Downloads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Jeans</a:t>
            </a:r>
            <a:endParaRPr lang="ru-RU" sz="7200" b="1" dirty="0"/>
          </a:p>
        </p:txBody>
      </p:sp>
      <p:pic>
        <p:nvPicPr>
          <p:cNvPr id="11266" name="Picture 2" descr="C:\Users\Администратор\Downloads\rs-product-95347-1327-zip-19-24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Shorts</a:t>
            </a:r>
            <a:endParaRPr lang="ru-RU" sz="7200" b="1" dirty="0"/>
          </a:p>
        </p:txBody>
      </p:sp>
      <p:pic>
        <p:nvPicPr>
          <p:cNvPr id="12290" name="Picture 2" descr="C:\Users\Администратор\Downloads\e4d31f7847b4dc940f9ff9b3fbb4f8d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500188"/>
            <a:ext cx="5072062" cy="507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T-shirt</a:t>
            </a:r>
            <a:endParaRPr lang="ru-RU" sz="7200" b="1" dirty="0"/>
          </a:p>
        </p:txBody>
      </p:sp>
      <p:pic>
        <p:nvPicPr>
          <p:cNvPr id="13315" name="Picture 3" descr="C:\Users\Администратор\Downloads\0faad86c0321b7480b6d33268446b7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85778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hat</a:t>
            </a:r>
            <a:endParaRPr lang="ru-RU" sz="7200" b="1" dirty="0"/>
          </a:p>
        </p:txBody>
      </p:sp>
      <p:pic>
        <p:nvPicPr>
          <p:cNvPr id="3" name="Picture 2" descr="C:\Users\Администратор\Downloads\full_60-082-12(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5975" y="1600200"/>
            <a:ext cx="4829175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sweater</a:t>
            </a:r>
            <a:endParaRPr lang="ru-RU" sz="7200" b="1" dirty="0"/>
          </a:p>
        </p:txBody>
      </p:sp>
      <p:pic>
        <p:nvPicPr>
          <p:cNvPr id="3" name="Picture 2" descr="C:\Users\Администратор\Downloads\9984-home_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9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uniform</a:t>
            </a:r>
            <a:endParaRPr lang="ru-RU" sz="7200" b="1" dirty="0"/>
          </a:p>
        </p:txBody>
      </p:sp>
      <p:pic>
        <p:nvPicPr>
          <p:cNvPr id="3" name="Picture 2" descr="C:\Users\Администратор\Downloads\fc0489edfb488b1a807aba5557a0ef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4" y="1600200"/>
            <a:ext cx="4205303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warm coat</a:t>
            </a:r>
            <a:endParaRPr lang="ru-RU" sz="7200" b="1" dirty="0"/>
          </a:p>
        </p:txBody>
      </p:sp>
      <p:pic>
        <p:nvPicPr>
          <p:cNvPr id="3" name="Picture 2" descr="C:\Users\Администратор\Downloads\10162634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2947" y="1428750"/>
            <a:ext cx="3683794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dress</a:t>
            </a:r>
            <a:endParaRPr lang="ru-RU" sz="7200" b="1" dirty="0"/>
          </a:p>
        </p:txBody>
      </p:sp>
      <p:pic>
        <p:nvPicPr>
          <p:cNvPr id="3" name="Picture 2" descr="C:\Users\Администратор\Downloads\3911993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 skirt</a:t>
            </a:r>
            <a:endParaRPr lang="ru-RU" sz="7200" b="1" dirty="0"/>
          </a:p>
        </p:txBody>
      </p:sp>
      <p:pic>
        <p:nvPicPr>
          <p:cNvPr id="3" name="Picture 2" descr="C:\Users\Администратор\Downloads\Oodji-юб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6031" y="1714500"/>
            <a:ext cx="3643313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</a:t>
            </a:r>
            <a:r>
              <a:rPr lang="en-US" sz="7200" b="1" dirty="0" smtClean="0"/>
              <a:t>rousers</a:t>
            </a:r>
            <a:endParaRPr lang="ru-RU" sz="7200" b="1" dirty="0"/>
          </a:p>
        </p:txBody>
      </p:sp>
      <p:pic>
        <p:nvPicPr>
          <p:cNvPr id="3" name="Picture 2" descr="C:\Users\Администратор\Downloads\10169901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8072" y="1500188"/>
            <a:ext cx="3736419" cy="507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Boots</a:t>
            </a:r>
            <a:endParaRPr lang="ru-RU" sz="7200" b="1" dirty="0"/>
          </a:p>
        </p:txBody>
      </p:sp>
      <p:pic>
        <p:nvPicPr>
          <p:cNvPr id="9218" name="Picture 2" descr="C:\Users\Администратор\Downloads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481" y="2207419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A blouse</vt:lpstr>
      <vt:lpstr>A hat</vt:lpstr>
      <vt:lpstr>A sweater</vt:lpstr>
      <vt:lpstr>A uniform</vt:lpstr>
      <vt:lpstr>A warm coat</vt:lpstr>
      <vt:lpstr>A dress</vt:lpstr>
      <vt:lpstr>A skirt</vt:lpstr>
      <vt:lpstr>Trousers</vt:lpstr>
      <vt:lpstr>Boots</vt:lpstr>
      <vt:lpstr>Shoes</vt:lpstr>
      <vt:lpstr>Jeans</vt:lpstr>
      <vt:lpstr>Shorts</vt:lpstr>
      <vt:lpstr>A T-shirt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the bed</dc:title>
  <dc:creator>Администратор</dc:creator>
  <cp:lastModifiedBy>Machine</cp:lastModifiedBy>
  <cp:revision>3</cp:revision>
  <dcterms:created xsi:type="dcterms:W3CDTF">2019-01-22T07:55:54Z</dcterms:created>
  <dcterms:modified xsi:type="dcterms:W3CDTF">2019-04-07T12:36:59Z</dcterms:modified>
</cp:coreProperties>
</file>