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68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63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278" r:id="rId21"/>
    <p:sldId id="285" r:id="rId22"/>
    <p:sldId id="279" r:id="rId23"/>
    <p:sldId id="281" r:id="rId24"/>
    <p:sldId id="280" r:id="rId25"/>
    <p:sldId id="282" r:id="rId26"/>
    <p:sldId id="284" r:id="rId27"/>
    <p:sldId id="286" r:id="rId28"/>
    <p:sldId id="308" r:id="rId29"/>
    <p:sldId id="291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D9B94-EF97-4D45-961E-DE5BFA918F8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26234-982D-4C8F-82E4-E1F215F04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01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92FE89-7804-403B-A08E-FEDCE5D1A03A}" type="slidenum">
              <a:rPr lang="ru-RU" altLang="ru-RU" smtClean="0"/>
              <a:pPr eaLnBrk="1" hangingPunct="1">
                <a:spcBef>
                  <a:spcPct val="0"/>
                </a:spcBef>
              </a:pPr>
              <a:t>22</a:t>
            </a:fld>
            <a:endParaRPr lang="ru-RU" alt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4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009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70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91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095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664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70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4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35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78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9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8A63-5729-4993-9876-20076506944E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11BE-A1EB-4B61-ADC1-AFC144725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412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Шаблоны ppt\008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5292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621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</a:t>
            </a:r>
            <a:r>
              <a:rPr lang="ru-RU" dirty="0"/>
              <a:t>(не)правду; мне (не)здоровится; (не)лёгкая, а трудная задача; осеннее (не)</a:t>
            </a:r>
            <a:r>
              <a:rPr lang="ru-RU" dirty="0" err="1"/>
              <a:t>настье</a:t>
            </a:r>
            <a:r>
              <a:rPr lang="ru-RU" dirty="0"/>
              <a:t>; (не)пришёл 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(не)здоровится; (не)лёгкая, а трудная задача; осеннее (не)</a:t>
            </a:r>
            <a:r>
              <a:rPr lang="ru-RU" dirty="0" err="1"/>
              <a:t>настье</a:t>
            </a:r>
            <a:r>
              <a:rPr lang="ru-RU" dirty="0"/>
              <a:t>; (не)пришёл 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(не)лёгкая, а трудная задача; осеннее (не)</a:t>
            </a:r>
            <a:r>
              <a:rPr lang="ru-RU" dirty="0" err="1"/>
              <a:t>настье</a:t>
            </a:r>
            <a:r>
              <a:rPr lang="ru-RU" dirty="0"/>
              <a:t>; (не)пришёл 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(не)</a:t>
            </a:r>
            <a:r>
              <a:rPr lang="ru-RU" dirty="0" err="1"/>
              <a:t>настье</a:t>
            </a:r>
            <a:r>
              <a:rPr lang="ru-RU" dirty="0"/>
              <a:t>; (не)пришёл 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(не)пришёл 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</a:t>
            </a:r>
            <a:r>
              <a:rPr lang="ru-RU" dirty="0" smtClean="0"/>
              <a:t>не пришёл </a:t>
            </a:r>
            <a:r>
              <a:rPr lang="ru-RU" dirty="0"/>
              <a:t>в гости; (не)</a:t>
            </a:r>
            <a:r>
              <a:rPr lang="ru-RU" dirty="0" err="1"/>
              <a:t>брежная</a:t>
            </a:r>
            <a:r>
              <a:rPr lang="ru-RU" dirty="0"/>
              <a:t> 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</a:t>
            </a:r>
            <a:r>
              <a:rPr lang="ru-RU" dirty="0" smtClean="0"/>
              <a:t>не пришёл </a:t>
            </a:r>
            <a:r>
              <a:rPr lang="ru-RU" dirty="0"/>
              <a:t>в гости; </a:t>
            </a:r>
            <a:r>
              <a:rPr lang="ru-RU" dirty="0" smtClean="0"/>
              <a:t>небрежная </a:t>
            </a:r>
            <a:r>
              <a:rPr lang="ru-RU" dirty="0"/>
              <a:t>запись; </a:t>
            </a:r>
            <a:r>
              <a:rPr lang="ru-RU" dirty="0" smtClean="0"/>
              <a:t>далеко </a:t>
            </a:r>
            <a:r>
              <a:rPr lang="ru-RU" dirty="0"/>
              <a:t>(не)здоровый 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</a:t>
            </a:r>
            <a:r>
              <a:rPr lang="ru-RU" dirty="0" smtClean="0"/>
              <a:t>не пришёл </a:t>
            </a:r>
            <a:r>
              <a:rPr lang="ru-RU" dirty="0"/>
              <a:t>в гости; </a:t>
            </a:r>
            <a:r>
              <a:rPr lang="ru-RU" dirty="0" smtClean="0"/>
              <a:t>небрежная </a:t>
            </a:r>
            <a:r>
              <a:rPr lang="ru-RU" dirty="0"/>
              <a:t>запись; </a:t>
            </a:r>
            <a:r>
              <a:rPr lang="ru-RU" dirty="0" smtClean="0"/>
              <a:t>далеко не здоровый </a:t>
            </a:r>
            <a:r>
              <a:rPr lang="ru-RU" dirty="0"/>
              <a:t>вид; (не)выучил 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</a:t>
            </a:r>
            <a:r>
              <a:rPr lang="ru-RU" dirty="0" smtClean="0"/>
              <a:t>не пришёл </a:t>
            </a:r>
            <a:r>
              <a:rPr lang="ru-RU" dirty="0"/>
              <a:t>в гости; </a:t>
            </a:r>
            <a:r>
              <a:rPr lang="ru-RU" dirty="0" smtClean="0"/>
              <a:t>небрежная </a:t>
            </a:r>
            <a:r>
              <a:rPr lang="ru-RU" dirty="0"/>
              <a:t>запись; </a:t>
            </a:r>
            <a:r>
              <a:rPr lang="ru-RU" dirty="0" smtClean="0"/>
              <a:t>далеко не здоровый </a:t>
            </a:r>
            <a:r>
              <a:rPr lang="ru-RU" dirty="0"/>
              <a:t>вид; </a:t>
            </a:r>
            <a:r>
              <a:rPr lang="ru-RU" dirty="0" smtClean="0"/>
              <a:t>не выучил </a:t>
            </a:r>
            <a:r>
              <a:rPr lang="ru-RU" dirty="0"/>
              <a:t>урок; (не)потеряв времени; (не)</a:t>
            </a:r>
            <a:r>
              <a:rPr lang="ru-RU" dirty="0" err="1"/>
              <a:t>годуя</a:t>
            </a:r>
            <a:r>
              <a:rPr lang="ru-RU" dirty="0"/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 орфографическую задачу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Сказал неправду</a:t>
            </a:r>
            <a:r>
              <a:rPr lang="ru-RU" dirty="0"/>
              <a:t>; мне </a:t>
            </a:r>
            <a:r>
              <a:rPr lang="ru-RU" dirty="0" smtClean="0"/>
              <a:t>нездоровится</a:t>
            </a:r>
            <a:r>
              <a:rPr lang="ru-RU" dirty="0"/>
              <a:t>; </a:t>
            </a:r>
            <a:r>
              <a:rPr lang="ru-RU" dirty="0" smtClean="0"/>
              <a:t>не лёгкая</a:t>
            </a:r>
            <a:r>
              <a:rPr lang="ru-RU" dirty="0"/>
              <a:t>, а трудная задача; осеннее </a:t>
            </a:r>
            <a:r>
              <a:rPr lang="ru-RU" dirty="0" smtClean="0"/>
              <a:t>ненастье</a:t>
            </a:r>
            <a:r>
              <a:rPr lang="ru-RU" dirty="0"/>
              <a:t>; </a:t>
            </a:r>
            <a:r>
              <a:rPr lang="ru-RU" dirty="0" smtClean="0"/>
              <a:t>не пришёл </a:t>
            </a:r>
            <a:r>
              <a:rPr lang="ru-RU" dirty="0"/>
              <a:t>в гости; </a:t>
            </a:r>
            <a:r>
              <a:rPr lang="ru-RU" dirty="0" smtClean="0"/>
              <a:t>небрежная </a:t>
            </a:r>
            <a:r>
              <a:rPr lang="ru-RU" dirty="0"/>
              <a:t>запись; </a:t>
            </a:r>
            <a:r>
              <a:rPr lang="ru-RU" dirty="0" smtClean="0"/>
              <a:t>далеко не здоровый </a:t>
            </a:r>
            <a:r>
              <a:rPr lang="ru-RU" dirty="0"/>
              <a:t>вид; </a:t>
            </a:r>
            <a:r>
              <a:rPr lang="ru-RU" dirty="0" smtClean="0"/>
              <a:t>не выучил </a:t>
            </a:r>
            <a:r>
              <a:rPr lang="ru-RU" dirty="0"/>
              <a:t>урок;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не)потеряв </a:t>
            </a:r>
            <a:r>
              <a:rPr lang="ru-RU" dirty="0">
                <a:solidFill>
                  <a:srgbClr val="FF0000"/>
                </a:solidFill>
              </a:rPr>
              <a:t>времени; (не)</a:t>
            </a:r>
            <a:r>
              <a:rPr lang="ru-RU" dirty="0" err="1">
                <a:solidFill>
                  <a:srgbClr val="FF0000"/>
                </a:solidFill>
              </a:rPr>
              <a:t>годуя</a:t>
            </a:r>
            <a:r>
              <a:rPr lang="ru-RU" dirty="0">
                <a:solidFill>
                  <a:srgbClr val="FF0000"/>
                </a:solidFill>
              </a:rPr>
              <a:t> на товарища</a:t>
            </a:r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869160"/>
            <a:ext cx="2376264" cy="178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1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новая белая флешка\все для презентаций\36 ФОНОВ для ПРЕЗЕНТАЦИЙ ЛОГОПЕДА\зел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836712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глагола.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Образное, изящное.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Добавляет,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уточняет, разъясняет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Соединяет  признаки глагола и наречия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095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7032" y="275896"/>
            <a:ext cx="8510588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НЕ с деепричастиями»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Цель: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когда слитно, а когда раздельно пишется НЕ с деепричастиями.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114" y="4223930"/>
            <a:ext cx="208343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8563" y="4223931"/>
            <a:ext cx="1961477" cy="193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3756785" y="4768263"/>
            <a:ext cx="2016224" cy="92755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2920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28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написание не с глаголами и деепричастиями и сделайте вывод</a:t>
            </a:r>
            <a:endParaRPr lang="ru-RU" sz="28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Глаголы:                                 Деепричастия: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спешил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smtClean="0"/>
              <a:t>спеша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smtClean="0"/>
              <a:t>желаю       </a:t>
            </a:r>
            <a:r>
              <a:rPr lang="ru-RU" b="1" dirty="0"/>
              <a:t>  </a:t>
            </a:r>
            <a:r>
              <a:rPr lang="ru-RU" b="1" dirty="0" smtClean="0"/>
              <a:t>                     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желая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подумайте                      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подумав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рассмеялся                      </a:t>
            </a: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/>
              <a:t> рассмеявшись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годовать 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годуя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доумевать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доумевая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навидеть 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Не</a:t>
            </a:r>
            <a:r>
              <a:rPr lang="ru-RU" b="1" dirty="0" smtClean="0"/>
              <a:t>навидя</a:t>
            </a:r>
            <a:endParaRPr lang="ru-RU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43808" y="2334388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2827113" y="2852936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203848" y="3429000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382714" y="3933056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843808" y="4509120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03848" y="4991788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131840" y="5589240"/>
            <a:ext cx="1728192" cy="14401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05253"/>
            <a:ext cx="2065824" cy="172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40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Частица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деепричастиями пишется раздельно</a:t>
            </a:r>
          </a:p>
          <a:p>
            <a:pPr eaLnBrk="1" hangingPunct="1">
              <a:buFontTx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_зная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eaLnBrk="1" hangingPunct="1">
              <a:buFontTx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деепричастия без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употребляются, поэтому пишутся с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слитно.</a:t>
            </a:r>
          </a:p>
          <a:p>
            <a:pPr eaLnBrk="1" hangingPunct="1">
              <a:buFontTx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доумевая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употребляется)</a:t>
            </a:r>
          </a:p>
        </p:txBody>
      </p:sp>
    </p:spTree>
    <p:extLst>
      <p:ext uri="{BB962C8B-B14F-4D97-AF65-F5344CB8AC3E}">
        <p14:creationId xmlns:p14="http://schemas.microsoft.com/office/powerpoint/2010/main" xmlns="" val="9088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 правило!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(Не) зная броду, (не) суйся в воду.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(Не)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нясь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земли,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..ка (не)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подым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-70415"/>
            <a:ext cx="2160240" cy="162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360506"/>
            <a:ext cx="1387677" cy="149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398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9613" y="1700808"/>
            <a:ext cx="413758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Ольга\Desktop\с6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4213906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41168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1716782" cy="171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038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СЛИТНО,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РАЗДЕЛЬНО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(Не)видя, (не)веря, (не)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годуя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(не)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доумевая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(не)находя, (не)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взлюбив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(не)замечая, (не)произнося, (не)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навидя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(не)дождавшись. </a:t>
            </a:r>
          </a:p>
          <a:p>
            <a:endParaRPr lang="ru-RU" dirty="0" smtClean="0"/>
          </a:p>
          <a:p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Ключ:</a:t>
            </a:r>
            <a:r>
              <a:rPr lang="ru-RU" sz="3600" dirty="0" smtClean="0"/>
              <a:t> </a:t>
            </a:r>
            <a:r>
              <a:rPr lang="ru-RU" sz="3600" b="1" dirty="0"/>
              <a:t>Б, Б, А, А, Б, А, Б, Б, А, Б.</a:t>
            </a:r>
            <a:endParaRPr lang="ru-RU" sz="3600" dirty="0"/>
          </a:p>
          <a:p>
            <a:endParaRPr lang="ru-RU" sz="3600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0556" y="3356992"/>
            <a:ext cx="1714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99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друг друга!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написал без единой ошибки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допустил 1-2 ошибки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допустил 3-4 ошибки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работать, не беда!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допустил больше ошибок 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все впереди!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160"/>
            <a:ext cx="2376264" cy="198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0731" y="1052736"/>
            <a:ext cx="152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66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смекалку!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9" y="1600200"/>
            <a:ext cx="9079701" cy="50691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ru-RU" sz="5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понлледпуимоаия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 </a:t>
            </a:r>
            <a:endParaRPr lang="ru-RU" sz="6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жээнкежфгокдиуфяи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__________________</a:t>
            </a: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нпемошоцычсчлпцяш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_________________ </a:t>
            </a:r>
          </a:p>
          <a:p>
            <a:pPr marL="0" indent="0" algn="ctr">
              <a:buNone/>
            </a:pPr>
            <a:r>
              <a:rPr lang="en-US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6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нредузвйигйарязсуь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пнккуесмиуолтлрпия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жээнкежфгокдиуфяи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__________________</a:t>
            </a:r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0172"/>
            <a:ext cx="1944216" cy="182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9" y="260648"/>
            <a:ext cx="224665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137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 смекалку!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9" y="1600200"/>
            <a:ext cx="9079701" cy="506916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ru-RU" sz="5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5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понлледпуимоаия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__не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думая________________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6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жээнкежфгокдиуфяи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__негодуя________________</a:t>
            </a:r>
            <a:endParaRPr lang="ru-RU" sz="6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нпемошоцычсчлпцяш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_не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мысля________________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endParaRPr lang="ru-RU" sz="6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нредузвйигйарязсуь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_не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двигаясь__________</a:t>
            </a:r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пнккуесмиуолтлрпия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__не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смотря_______________</a:t>
            </a:r>
            <a:endParaRPr lang="ru-RU" sz="6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жээнкежфгокдиуфяи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__негодуя________________</a:t>
            </a:r>
            <a:endParaRPr lang="ru-RU" sz="6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0172"/>
            <a:ext cx="1944216" cy="182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9" y="260648"/>
            <a:ext cx="224665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137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Документы\Мои рисунки\фон\2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87624" y="1785926"/>
            <a:ext cx="705678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уроке я понял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уроке я вспомнил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уроке я запомнил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никогда не ошибусь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0066"/>
              </a:solidFill>
            </a:endParaRPr>
          </a:p>
          <a:p>
            <a:endParaRPr lang="ru-RU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9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новая белая флешка\все для презентаций\36 ФОНОВ для ПРЕЗЕНТАЦИЙ ЛОГОПЕДА\зелень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836712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знаете о деепричастии?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095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Документы\Мои рисунки\фон\2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167797" y="-1159878"/>
            <a:ext cx="6858000" cy="914400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03648" y="2348880"/>
            <a:ext cx="7215513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98780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62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 растягиваясь и медленно выползая в открытые окна. 2) Снегирь сидел на ветке вобрав в себя голову и сердито нахохлившись. 3) Собаки махая хвостами и оглядываясь на хозяина бежали по сторонам. 4) Долго мы ехали не останавливаясь по белой пустыне. 5) Река набегая на глинистый берег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</a:t>
            </a:r>
            <a:r>
              <a:rPr lang="ru-RU" dirty="0" smtClean="0">
                <a:solidFill>
                  <a:srgbClr val="FF0000"/>
                </a:solidFill>
              </a:rPr>
              <a:t>, </a:t>
            </a:r>
            <a:r>
              <a:rPr lang="ru-RU" u="dotDashHeavy" dirty="0" smtClean="0"/>
              <a:t>растягиваясь и медленно выползая в открытые окна. </a:t>
            </a:r>
            <a:r>
              <a:rPr lang="ru-RU" dirty="0" smtClean="0"/>
              <a:t>2) Снегирь сидел на ветке вобрав в себя голову и сердито нахохлившись. 3) Собаки махая хвостами и оглядываясь на хозяина бежали по сторонам. 4) Долго мы ехали не останавливаясь по белой пустыне. 5) Река набегая на глинистый берег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</a:t>
            </a:r>
            <a:r>
              <a:rPr lang="ru-RU" dirty="0" smtClean="0">
                <a:solidFill>
                  <a:srgbClr val="FF0000"/>
                </a:solidFill>
              </a:rPr>
              <a:t>, </a:t>
            </a:r>
            <a:r>
              <a:rPr lang="ru-RU" u="dotDashHeavy" dirty="0" smtClean="0"/>
              <a:t>растягиваясь и медленно выползая в открытые окна. </a:t>
            </a:r>
            <a:r>
              <a:rPr lang="ru-RU" dirty="0" smtClean="0"/>
              <a:t>2) Снегирь сидел на ветке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вобрав в себя голову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dotDashHeavy" dirty="0" smtClean="0"/>
              <a:t>сердито нахохлившись</a:t>
            </a:r>
            <a:r>
              <a:rPr lang="ru-RU" dirty="0" smtClean="0"/>
              <a:t>. 3) Собаки махая хвостами и оглядываясь на хозяина бежали по сторонам. 4) Долго мы ехали не останавливаясь по белой пустыне. 5) Река набегая на глинистый берег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</a:t>
            </a:r>
            <a:r>
              <a:rPr lang="ru-RU" dirty="0" smtClean="0">
                <a:solidFill>
                  <a:srgbClr val="FF0000"/>
                </a:solidFill>
              </a:rPr>
              <a:t>, </a:t>
            </a:r>
            <a:r>
              <a:rPr lang="ru-RU" u="dotDashHeavy" dirty="0" smtClean="0"/>
              <a:t>растягиваясь и медленно выползая в открытые окна. </a:t>
            </a:r>
            <a:r>
              <a:rPr lang="ru-RU" dirty="0" smtClean="0"/>
              <a:t>2) Снегирь сидел на ветке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вобрав в себя голову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dotDashHeavy" dirty="0" smtClean="0"/>
              <a:t>сердито нахохлившись</a:t>
            </a:r>
            <a:r>
              <a:rPr lang="ru-RU" dirty="0" smtClean="0"/>
              <a:t>. 3) Собаки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махая хвостами</a:t>
            </a:r>
            <a:r>
              <a:rPr lang="ru-RU" dirty="0" smtClean="0"/>
              <a:t> и </a:t>
            </a:r>
            <a:r>
              <a:rPr lang="ru-RU" u="dotDashHeavy" dirty="0" smtClean="0"/>
              <a:t>оглядываясь на хозяина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бежали по сторонам. 4) Долго мы ехали не останавливаясь по белой пустыне. 5) Река набегая на глинистый берег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</a:t>
            </a:r>
            <a:r>
              <a:rPr lang="ru-RU" dirty="0" smtClean="0">
                <a:solidFill>
                  <a:srgbClr val="FF0000"/>
                </a:solidFill>
              </a:rPr>
              <a:t>, </a:t>
            </a:r>
            <a:r>
              <a:rPr lang="ru-RU" u="dotDashHeavy" dirty="0" smtClean="0"/>
              <a:t>растягиваясь и медленно выползая в открытые окна. </a:t>
            </a:r>
            <a:r>
              <a:rPr lang="ru-RU" dirty="0" smtClean="0"/>
              <a:t>2) Снегирь сидел на ветке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вобрав в себя голову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dotDashHeavy" dirty="0" smtClean="0"/>
              <a:t>сердито нахохлившись</a:t>
            </a:r>
            <a:r>
              <a:rPr lang="ru-RU" dirty="0" smtClean="0"/>
              <a:t>. 3) Собаки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махая хвостами</a:t>
            </a:r>
            <a:r>
              <a:rPr lang="ru-RU" dirty="0" smtClean="0"/>
              <a:t> и </a:t>
            </a:r>
            <a:r>
              <a:rPr lang="ru-RU" u="dotDashHeavy" dirty="0" smtClean="0"/>
              <a:t>оглядываясь на хозяина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бежали по сторонам. 4) Долго мы ехали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не останавливаясь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по белой пустыне. 5) Река набегая на глинистый берег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Расставьте недостающие знаки препинания, подчеркните деепричастные обороты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pPr lvl="0"/>
            <a:r>
              <a:rPr lang="ru-RU" dirty="0" smtClean="0"/>
              <a:t>Серый дым висел в воздухе</a:t>
            </a:r>
            <a:r>
              <a:rPr lang="ru-RU" dirty="0" smtClean="0">
                <a:solidFill>
                  <a:srgbClr val="FF0000"/>
                </a:solidFill>
              </a:rPr>
              <a:t>, </a:t>
            </a:r>
            <a:r>
              <a:rPr lang="ru-RU" u="dotDashHeavy" dirty="0" smtClean="0"/>
              <a:t>растягиваясь и медленно выползая в открытые окна. </a:t>
            </a:r>
            <a:r>
              <a:rPr lang="ru-RU" dirty="0" smtClean="0"/>
              <a:t>2) Снегирь сидел на ветке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вобрав в себя голову 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u="dotDashHeavy" dirty="0" smtClean="0"/>
              <a:t>сердито нахохлившись</a:t>
            </a:r>
            <a:r>
              <a:rPr lang="ru-RU" dirty="0" smtClean="0"/>
              <a:t>. 3) Собаки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махая хвостами</a:t>
            </a:r>
            <a:r>
              <a:rPr lang="ru-RU" dirty="0" smtClean="0"/>
              <a:t> и </a:t>
            </a:r>
            <a:r>
              <a:rPr lang="ru-RU" u="dotDashHeavy" dirty="0" smtClean="0"/>
              <a:t>оглядываясь на хозяина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бежали по сторонам. 4) Долго мы ехали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не останавливаясь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по белой пустыне. 5) Река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 </a:t>
            </a:r>
            <a:r>
              <a:rPr lang="ru-RU" u="dotDashHeavy" dirty="0" smtClean="0"/>
              <a:t>набегая на глинистый берег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неслась куда-то.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838</Words>
  <Application>Microsoft Office PowerPoint</Application>
  <PresentationFormat>Экран (4:3)</PresentationFormat>
  <Paragraphs>127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Расставьте недостающие знаки препинания, подчеркните деепричастные обороты</vt:lpstr>
      <vt:lpstr>Расставьте недостающие знаки препинания, подчеркните деепричастные обороты</vt:lpstr>
      <vt:lpstr>Расставьте недостающие знаки препинания, подчеркните деепричастные обороты</vt:lpstr>
      <vt:lpstr>Расставьте недостающие знаки препинания, подчеркните деепричастные обороты</vt:lpstr>
      <vt:lpstr>Расставьте недостающие знаки препинания, подчеркните деепричастные обороты</vt:lpstr>
      <vt:lpstr>Расставьте недостающие знаки препинания, подчеркните деепричастные обороты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Реши орфографическую задачу</vt:lpstr>
      <vt:lpstr>Тема:  «Правописание НЕ с деепричастиями»</vt:lpstr>
      <vt:lpstr>Сравните написание не с глаголами и деепричастиями и сделайте вывод</vt:lpstr>
      <vt:lpstr>ЗАПОМНИ!</vt:lpstr>
      <vt:lpstr> Примени правило!</vt:lpstr>
      <vt:lpstr>Слайд 24</vt:lpstr>
      <vt:lpstr>А – СЛИТНО, Б - РАЗДЕЛЬНО</vt:lpstr>
      <vt:lpstr>Оцените друг друга!</vt:lpstr>
      <vt:lpstr>Прояви смекалку!</vt:lpstr>
      <vt:lpstr>Прояви смекалку!</vt:lpstr>
      <vt:lpstr>Слайд 29</vt:lpstr>
      <vt:lpstr>Слайд 30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Machine</cp:lastModifiedBy>
  <cp:revision>44</cp:revision>
  <dcterms:created xsi:type="dcterms:W3CDTF">2014-02-03T06:29:37Z</dcterms:created>
  <dcterms:modified xsi:type="dcterms:W3CDTF">2019-05-13T12:32:25Z</dcterms:modified>
</cp:coreProperties>
</file>