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wnloads\846991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wnloads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ownload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ownloads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Machine</cp:lastModifiedBy>
  <cp:revision>1</cp:revision>
  <dcterms:created xsi:type="dcterms:W3CDTF">2018-11-07T14:16:00Z</dcterms:created>
  <dcterms:modified xsi:type="dcterms:W3CDTF">2018-11-07T14:22:12Z</dcterms:modified>
</cp:coreProperties>
</file>