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19" autoAdjust="0"/>
    <p:restoredTop sz="86428" autoAdjust="0"/>
  </p:normalViewPr>
  <p:slideViewPr>
    <p:cSldViewPr>
      <p:cViewPr varScale="1">
        <p:scale>
          <a:sx n="89" d="100"/>
          <a:sy n="89" d="100"/>
        </p:scale>
        <p:origin x="-8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/>
              <a:t>Ференц</a:t>
            </a:r>
            <a:r>
              <a:rPr lang="ru-RU" b="1" dirty="0" smtClean="0"/>
              <a:t> Лист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Жердецких</a:t>
            </a:r>
            <a:r>
              <a:rPr lang="ru-RU" dirty="0" smtClean="0"/>
              <a:t> Яна, 6 а класс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756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692696"/>
            <a:ext cx="3008313" cy="5433467"/>
          </a:xfrm>
        </p:spPr>
        <p:txBody>
          <a:bodyPr>
            <a:normAutofit lnSpcReduction="10000"/>
          </a:bodyPr>
          <a:lstStyle/>
          <a:p>
            <a:r>
              <a:rPr lang="ru-RU" sz="2400" dirty="0" err="1" smtClean="0"/>
              <a:t>Ференц</a:t>
            </a:r>
            <a:r>
              <a:rPr lang="ru-RU" sz="2400" dirty="0" smtClean="0"/>
              <a:t> Лист (1811-1886) – венгерский музыкант, композитор и публицист ХIХ века .</a:t>
            </a:r>
          </a:p>
          <a:p>
            <a:r>
              <a:rPr lang="ru-RU" sz="2400" dirty="0" smtClean="0"/>
              <a:t>Им написано 647 музыкальных произведений, а также работы по литературе – книги о музыкальном наследии венгерских цыган и о великом композиторе Шопене.</a:t>
            </a:r>
          </a:p>
          <a:p>
            <a:endParaRPr lang="ru-RU" dirty="0"/>
          </a:p>
        </p:txBody>
      </p:sp>
      <p:pic>
        <p:nvPicPr>
          <p:cNvPr id="5" name="Содержимое 4" descr="Ференц Лис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20688"/>
            <a:ext cx="432048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916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764704"/>
            <a:ext cx="3008313" cy="5361459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Ференц</a:t>
            </a:r>
            <a:r>
              <a:rPr lang="ru-RU" sz="2400" dirty="0" smtClean="0"/>
              <a:t> родился 22 октября 1811 года в венгерском городе </a:t>
            </a:r>
            <a:r>
              <a:rPr lang="ru-RU" sz="2400" dirty="0" err="1" smtClean="0"/>
              <a:t>Доборьян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Отец с </a:t>
            </a:r>
            <a:r>
              <a:rPr lang="ru-RU" sz="2400" dirty="0" smtClean="0"/>
              <a:t>детства стал </a:t>
            </a:r>
            <a:r>
              <a:rPr lang="ru-RU" sz="2400" dirty="0" smtClean="0"/>
              <a:t>обучать его музыке.</a:t>
            </a:r>
          </a:p>
          <a:p>
            <a:r>
              <a:rPr lang="ru-RU" sz="2400" dirty="0" smtClean="0"/>
              <a:t>Пению </a:t>
            </a:r>
            <a:r>
              <a:rPr lang="ru-RU" sz="2400" dirty="0" err="1" smtClean="0"/>
              <a:t>Ференц</a:t>
            </a:r>
            <a:r>
              <a:rPr lang="ru-RU" sz="2400" dirty="0" smtClean="0"/>
              <a:t> обучался в церковном хоре.</a:t>
            </a:r>
          </a:p>
          <a:p>
            <a:r>
              <a:rPr lang="ru-RU" sz="2400" dirty="0" smtClean="0"/>
              <a:t>В 8 лет состоялось первое публичное выступление. </a:t>
            </a:r>
          </a:p>
          <a:p>
            <a:endParaRPr lang="ru-RU" sz="2400" dirty="0"/>
          </a:p>
        </p:txBody>
      </p:sp>
      <p:pic>
        <p:nvPicPr>
          <p:cNvPr id="5" name="Содержимое 4" descr="Ференц Лис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124744"/>
            <a:ext cx="517341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916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764704"/>
            <a:ext cx="3008313" cy="536145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1821 году они уехали в Австрию. </a:t>
            </a:r>
          </a:p>
          <a:p>
            <a:r>
              <a:rPr lang="ru-RU" sz="2000" dirty="0" smtClean="0"/>
              <a:t>Концертные выступления юного дарования производили сенсацию. </a:t>
            </a:r>
          </a:p>
          <a:p>
            <a:r>
              <a:rPr lang="ru-RU" sz="2000" dirty="0" smtClean="0"/>
              <a:t>Однажды после  феноменального концерта мальчика поцеловал сам Бетховен.</a:t>
            </a:r>
          </a:p>
          <a:p>
            <a:r>
              <a:rPr lang="ru-RU" sz="2000" dirty="0" smtClean="0"/>
              <a:t>В 1823 году отец повёз </a:t>
            </a:r>
            <a:r>
              <a:rPr lang="ru-RU" sz="2000" dirty="0" err="1" smtClean="0"/>
              <a:t>Ференца</a:t>
            </a:r>
            <a:r>
              <a:rPr lang="ru-RU" sz="2000" dirty="0" smtClean="0"/>
              <a:t> в Париж на учёбу в консерваторию.</a:t>
            </a:r>
          </a:p>
          <a:p>
            <a:r>
              <a:rPr lang="ru-RU" sz="2000" dirty="0" smtClean="0"/>
              <a:t> Однако мальчика не приняли, потому что он не француз.</a:t>
            </a:r>
          </a:p>
          <a:p>
            <a:endParaRPr lang="ru-RU" sz="2000" dirty="0"/>
          </a:p>
        </p:txBody>
      </p:sp>
      <p:pic>
        <p:nvPicPr>
          <p:cNvPr id="5" name="Содержимое 4" descr="Ференц Лис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495690"/>
            <a:ext cx="5111750" cy="340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80728"/>
            <a:ext cx="3008313" cy="5145435"/>
          </a:xfrm>
        </p:spPr>
        <p:txBody>
          <a:bodyPr/>
          <a:lstStyle/>
          <a:p>
            <a:r>
              <a:rPr lang="ru-RU" sz="1800" dirty="0" smtClean="0"/>
              <a:t>Чтобы заработать денег на проживание во Франции, </a:t>
            </a:r>
            <a:r>
              <a:rPr lang="ru-RU" sz="1800" dirty="0" err="1" smtClean="0"/>
              <a:t>Ференцу</a:t>
            </a:r>
            <a:r>
              <a:rPr lang="ru-RU" sz="1800" dirty="0" smtClean="0"/>
              <a:t> нужно было постоянно выступать с концертами. </a:t>
            </a:r>
          </a:p>
          <a:p>
            <a:r>
              <a:rPr lang="ru-RU" sz="1800" dirty="0" smtClean="0"/>
              <a:t>В 1827 году скончался отец композитора. Лист тяжело пережил эту потерю.</a:t>
            </a:r>
          </a:p>
          <a:p>
            <a:r>
              <a:rPr lang="ru-RU" sz="1800" dirty="0" smtClean="0"/>
              <a:t>В 1835 году </a:t>
            </a:r>
            <a:r>
              <a:rPr lang="ru-RU" sz="1800" dirty="0" err="1" smtClean="0"/>
              <a:t>Ференц</a:t>
            </a:r>
            <a:r>
              <a:rPr lang="ru-RU" sz="1800" dirty="0" smtClean="0"/>
              <a:t> занялся педагогической и литературной деятельностью. </a:t>
            </a:r>
          </a:p>
          <a:p>
            <a:r>
              <a:rPr lang="ru-RU" sz="1800" dirty="0" smtClean="0"/>
              <a:t>Были изданы его публикации о Шумане и о социальном статусе французских артистов.</a:t>
            </a:r>
          </a:p>
          <a:p>
            <a:endParaRPr lang="ru-RU" dirty="0"/>
          </a:p>
        </p:txBody>
      </p:sp>
      <p:pic>
        <p:nvPicPr>
          <p:cNvPr id="5" name="Содержимое 4" descr="Ференц Лис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208849"/>
            <a:ext cx="5111750" cy="3981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347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3008313" cy="485740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1848 году музыкант обосновался в немецком городе Веймаре.</a:t>
            </a:r>
          </a:p>
          <a:p>
            <a:r>
              <a:rPr lang="ru-RU" sz="2400" dirty="0" smtClean="0"/>
              <a:t>Посвятил себя композиторской деятельности,</a:t>
            </a:r>
          </a:p>
          <a:p>
            <a:r>
              <a:rPr lang="ru-RU" sz="2400" dirty="0" smtClean="0"/>
              <a:t>продолжал писать статьи и эссе, занялся книгой о Шопене. </a:t>
            </a:r>
            <a:endParaRPr lang="ru-RU" sz="2400" dirty="0"/>
          </a:p>
        </p:txBody>
      </p:sp>
      <p:pic>
        <p:nvPicPr>
          <p:cNvPr id="5" name="Содержимое 4" descr="Ференц Лис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6862" y="999331"/>
            <a:ext cx="40481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96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3008313" cy="5976664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60-х годах ХIХ века Лист уехал в Рим. </a:t>
            </a:r>
          </a:p>
          <a:p>
            <a:r>
              <a:rPr lang="ru-RU" sz="2000" dirty="0" smtClean="0"/>
              <a:t>Его стала интересовать только духовная музыка. </a:t>
            </a:r>
          </a:p>
          <a:p>
            <a:r>
              <a:rPr lang="ru-RU" sz="2000" dirty="0" smtClean="0"/>
              <a:t>19 июля 1886 года состоялось его последнее выступление. </a:t>
            </a:r>
          </a:p>
          <a:p>
            <a:r>
              <a:rPr lang="ru-RU" sz="2000" dirty="0" smtClean="0"/>
              <a:t>31 июля  музыканта не стало.</a:t>
            </a:r>
          </a:p>
          <a:p>
            <a:r>
              <a:rPr lang="ru-RU" sz="2000" dirty="0" smtClean="0"/>
              <a:t>Его имя носит венгерская Национальная музыкальная академия в Будапеште и главный международный аэропорт Венгрии.</a:t>
            </a:r>
          </a:p>
          <a:p>
            <a:r>
              <a:rPr lang="ru-RU" sz="2000" dirty="0" smtClean="0"/>
              <a:t>Его </a:t>
            </a:r>
            <a:r>
              <a:rPr lang="ru-RU" sz="2000" dirty="0" smtClean="0"/>
              <a:t>«</a:t>
            </a:r>
            <a:r>
              <a:rPr lang="ru-RU" sz="2000" dirty="0" smtClean="0"/>
              <a:t>Венгерские рапсодии» прозвучали в знаменитых мультфильмах «Том и Джерри».</a:t>
            </a:r>
          </a:p>
        </p:txBody>
      </p:sp>
      <p:pic>
        <p:nvPicPr>
          <p:cNvPr id="5" name="Содержимое 4" descr="Ференц Лис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444572"/>
            <a:ext cx="5111750" cy="351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272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Ференц Лист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Ференц Лист</dc:title>
  <dc:creator>007rem</dc:creator>
  <cp:lastModifiedBy>007rem</cp:lastModifiedBy>
  <cp:revision>10</cp:revision>
  <dcterms:created xsi:type="dcterms:W3CDTF">2019-04-11T15:37:25Z</dcterms:created>
  <dcterms:modified xsi:type="dcterms:W3CDTF">2019-04-11T16:56:03Z</dcterms:modified>
</cp:coreProperties>
</file>