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74"/>
    <a:srgbClr val="3A5896"/>
    <a:srgbClr val="385592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1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80;&#1082;&#1072;\Desktop\03%20-%20Lesson%201.%20Ex.%201.%201)2)3)%20p.%2050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27909" y="2094797"/>
            <a:ext cx="6518365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003374"/>
                </a:solidFill>
                <a:latin typeface="+mn-lt"/>
              </a:rPr>
              <a:t>Презентация </a:t>
            </a:r>
          </a:p>
          <a:p>
            <a:r>
              <a:rPr lang="ru-RU" sz="5400" b="1" dirty="0" smtClean="0">
                <a:ln w="0"/>
                <a:solidFill>
                  <a:srgbClr val="003374"/>
                </a:solidFill>
                <a:latin typeface="+mn-lt"/>
              </a:rPr>
              <a:t>«</a:t>
            </a:r>
            <a:r>
              <a:rPr lang="en-US" sz="5400" b="1" dirty="0" smtClean="0">
                <a:ln w="0"/>
                <a:solidFill>
                  <a:srgbClr val="003374"/>
                </a:solidFill>
                <a:latin typeface="+mn-lt"/>
              </a:rPr>
              <a:t>This is my school</a:t>
            </a:r>
            <a:r>
              <a:rPr lang="ru-RU" sz="5400" b="1" dirty="0" smtClean="0">
                <a:ln w="0"/>
                <a:solidFill>
                  <a:srgbClr val="003374"/>
                </a:solidFill>
                <a:latin typeface="+mn-lt"/>
              </a:rPr>
              <a:t>.»</a:t>
            </a:r>
            <a:endParaRPr lang="en-US" sz="5400" b="1" dirty="0">
              <a:ln w="0"/>
              <a:solidFill>
                <a:srgbClr val="003374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4593" y="5042262"/>
            <a:ext cx="3200401" cy="9274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Составила: Щепина В.В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английского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7210ef411220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classroom</a:t>
            </a:r>
            <a:endParaRPr lang="ru-RU" dirty="0"/>
          </a:p>
        </p:txBody>
      </p:sp>
      <p:pic>
        <p:nvPicPr>
          <p:cNvPr id="5" name="Содержимое 4" descr="0008-008-Beregi-shkolnoe-imuschestv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847703" cy="1724297"/>
          </a:xfrm>
        </p:spPr>
      </p:pic>
      <p:pic>
        <p:nvPicPr>
          <p:cNvPr id="6" name="Рисунок 5" descr="136030dfd2213f5ac006c2260ed22438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536" y="979714"/>
            <a:ext cx="3213463" cy="2251709"/>
          </a:xfrm>
          <a:prstGeom prst="rect">
            <a:avLst/>
          </a:prstGeom>
        </p:spPr>
      </p:pic>
      <p:pic>
        <p:nvPicPr>
          <p:cNvPr id="7" name="Рисунок 6" descr="hello_html_fbec6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8697" y="5055326"/>
            <a:ext cx="2325189" cy="1645919"/>
          </a:xfrm>
          <a:prstGeom prst="rect">
            <a:avLst/>
          </a:prstGeom>
        </p:spPr>
      </p:pic>
      <p:pic>
        <p:nvPicPr>
          <p:cNvPr id="8" name="Рисунок 7" descr="cc17e929d6e2790984cb512208e87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3967" y="4715691"/>
            <a:ext cx="3610033" cy="2142309"/>
          </a:xfrm>
          <a:prstGeom prst="rect">
            <a:avLst/>
          </a:prstGeom>
        </p:spPr>
      </p:pic>
      <p:pic>
        <p:nvPicPr>
          <p:cNvPr id="9" name="Рисунок 8" descr="rcnK45BM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56263"/>
            <a:ext cx="2272937" cy="1763484"/>
          </a:xfrm>
          <a:prstGeom prst="rect">
            <a:avLst/>
          </a:prstGeom>
        </p:spPr>
      </p:pic>
      <p:pic>
        <p:nvPicPr>
          <p:cNvPr id="10" name="Рисунок 9" descr="user_file_5774ebac2a0c1_0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1282" y="2446329"/>
            <a:ext cx="3357004" cy="22004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6571" y="1763486"/>
            <a:ext cx="2272938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pupil desk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8103" y="1"/>
            <a:ext cx="2677886" cy="940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 err="1" smtClean="0">
                <a:solidFill>
                  <a:schemeClr val="tx1"/>
                </a:solidFill>
              </a:rPr>
              <a:t>noticeboard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3647" y="1841864"/>
            <a:ext cx="2103120" cy="587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board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04411" y="4310743"/>
            <a:ext cx="2769325" cy="470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map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32811"/>
            <a:ext cx="2455817" cy="62701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computer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5865223"/>
            <a:ext cx="2495006" cy="992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teacher’s desk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8366" y="3435531"/>
            <a:ext cx="2442754" cy="3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err="1" smtClean="0">
                <a:solidFill>
                  <a:schemeClr val="tx1"/>
                </a:solidFill>
              </a:rPr>
              <a:t>nəutɪsbɔ:d</a:t>
            </a:r>
            <a:r>
              <a:rPr lang="en-US" sz="3200" dirty="0" smtClean="0">
                <a:solidFill>
                  <a:schemeClr val="tx1"/>
                </a:solidFill>
              </a:rPr>
              <a:t>]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 supplies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1406973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0702" y="0"/>
            <a:ext cx="2623298" cy="1774781"/>
          </a:xfrm>
        </p:spPr>
      </p:pic>
      <p:pic>
        <p:nvPicPr>
          <p:cNvPr id="6" name="Рисунок 5" descr="115458063_0_6d395_b004f1d6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63548" cy="2212113"/>
          </a:xfrm>
          <a:prstGeom prst="rect">
            <a:avLst/>
          </a:prstGeom>
        </p:spPr>
      </p:pic>
      <p:pic>
        <p:nvPicPr>
          <p:cNvPr id="7" name="Рисунок 6" descr="1015946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0355" y="2586446"/>
            <a:ext cx="3043645" cy="2032906"/>
          </a:xfrm>
          <a:prstGeom prst="rect">
            <a:avLst/>
          </a:prstGeom>
        </p:spPr>
      </p:pic>
      <p:pic>
        <p:nvPicPr>
          <p:cNvPr id="8" name="Рисунок 7" descr="474131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4927" y="5087302"/>
            <a:ext cx="2379073" cy="1770698"/>
          </a:xfrm>
          <a:prstGeom prst="rect">
            <a:avLst/>
          </a:prstGeom>
        </p:spPr>
      </p:pic>
      <p:pic>
        <p:nvPicPr>
          <p:cNvPr id="9" name="Рисунок 8" descr="kids-lunch-box-illustration-266591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312124"/>
            <a:ext cx="2059577" cy="1933303"/>
          </a:xfrm>
          <a:prstGeom prst="rect">
            <a:avLst/>
          </a:prstGeom>
        </p:spPr>
      </p:pic>
      <p:pic>
        <p:nvPicPr>
          <p:cNvPr id="10" name="Рисунок 9" descr="depositphotos_3456370-Rul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7783" y="2390503"/>
            <a:ext cx="1789612" cy="2403566"/>
          </a:xfrm>
          <a:prstGeom prst="rect">
            <a:avLst/>
          </a:prstGeom>
        </p:spPr>
      </p:pic>
      <p:pic>
        <p:nvPicPr>
          <p:cNvPr id="11" name="Рисунок 10" descr="depositphotos_3497302-stock-illustration-p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767944"/>
            <a:ext cx="2224946" cy="20900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71554" y="1097280"/>
            <a:ext cx="2246812" cy="74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School bag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3234" y="1907177"/>
            <a:ext cx="2860766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 pencil case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3863" y="4637315"/>
            <a:ext cx="2573383" cy="41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paints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6549" y="1658983"/>
            <a:ext cx="1724297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A pencil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84618"/>
            <a:ext cx="1959428" cy="41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lunchbox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0846" y="4950823"/>
            <a:ext cx="2272937" cy="50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 ruler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68880" y="6139543"/>
            <a:ext cx="1423851" cy="404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 pen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Выполнение упражнений по теме</a:t>
            </a:r>
            <a:endParaRPr lang="ru-RU" dirty="0"/>
          </a:p>
        </p:txBody>
      </p:sp>
      <p:pic>
        <p:nvPicPr>
          <p:cNvPr id="4" name="Содержимое 3" descr="1015756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43874"/>
            <a:ext cx="9144000" cy="561412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Ролевая игра (назовите предмет)</a:t>
            </a:r>
            <a:endParaRPr lang="ru-RU" dirty="0"/>
          </a:p>
        </p:txBody>
      </p:sp>
      <p:pic>
        <p:nvPicPr>
          <p:cNvPr id="5" name="Содержимое 4" descr="0008-008-Beregi-shkolnoe-imuschestv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446" y="1267097"/>
            <a:ext cx="2164623" cy="1956185"/>
          </a:xfrm>
        </p:spPr>
      </p:pic>
      <p:pic>
        <p:nvPicPr>
          <p:cNvPr id="6" name="Рисунок 5" descr="136030dfd2213f5ac006c2260ed22438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8776" y="1227908"/>
            <a:ext cx="3082835" cy="2317024"/>
          </a:xfrm>
          <a:prstGeom prst="rect">
            <a:avLst/>
          </a:prstGeom>
        </p:spPr>
      </p:pic>
      <p:pic>
        <p:nvPicPr>
          <p:cNvPr id="7" name="Рисунок 6" descr="474131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4490" y="1175657"/>
            <a:ext cx="2222319" cy="1483314"/>
          </a:xfrm>
          <a:prstGeom prst="rect">
            <a:avLst/>
          </a:prstGeom>
        </p:spPr>
      </p:pic>
      <p:pic>
        <p:nvPicPr>
          <p:cNvPr id="8" name="Рисунок 7" descr="depositphotos_3456370-Ru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835" y="3566160"/>
            <a:ext cx="2292512" cy="3017520"/>
          </a:xfrm>
          <a:prstGeom prst="rect">
            <a:avLst/>
          </a:prstGeom>
        </p:spPr>
      </p:pic>
      <p:pic>
        <p:nvPicPr>
          <p:cNvPr id="9" name="Рисунок 8" descr="cc17e929d6e2790984cb512208e870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794" y="4153988"/>
            <a:ext cx="2952206" cy="2508068"/>
          </a:xfrm>
          <a:prstGeom prst="rect">
            <a:avLst/>
          </a:prstGeom>
        </p:spPr>
      </p:pic>
      <p:pic>
        <p:nvPicPr>
          <p:cNvPr id="10" name="Рисунок 9" descr="rcnK45BM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6709" y="4036422"/>
            <a:ext cx="3069771" cy="282157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00753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5131"/>
            <a:ext cx="7886699" cy="6923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приветствие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dirty="0"/>
          </a:p>
        </p:txBody>
      </p:sp>
      <p:pic>
        <p:nvPicPr>
          <p:cNvPr id="49" name="Рисунок 48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9898"/>
            <a:ext cx="9144000" cy="60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subject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 ˈ</a:t>
            </a:r>
            <a:r>
              <a:rPr lang="en-US" dirty="0" err="1" smtClean="0"/>
              <a:t>sʌbdʒɪkt</a:t>
            </a:r>
            <a:r>
              <a:rPr lang="en-US" dirty="0" smtClean="0"/>
              <a:t> ]</a:t>
            </a:r>
            <a:endParaRPr lang="ru-RU" dirty="0"/>
          </a:p>
        </p:txBody>
      </p:sp>
      <p:pic>
        <p:nvPicPr>
          <p:cNvPr id="5" name="Содержимое 4" descr="1450717212_kanapus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09406" cy="2322445"/>
          </a:xfr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7358" y="0"/>
            <a:ext cx="2936642" cy="2690949"/>
          </a:xfrm>
          <a:prstGeom prst="rect">
            <a:avLst/>
          </a:prstGeom>
        </p:spPr>
      </p:pic>
      <p:pic>
        <p:nvPicPr>
          <p:cNvPr id="7" name="Рисунок 6" descr="sin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7737" y="4558936"/>
            <a:ext cx="2756262" cy="2299063"/>
          </a:xfrm>
          <a:prstGeom prst="rect">
            <a:avLst/>
          </a:prstGeom>
        </p:spPr>
      </p:pic>
      <p:pic>
        <p:nvPicPr>
          <p:cNvPr id="8" name="Рисунок 7" descr="1173590_stock-photo-kids-exerci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9851" y="2729919"/>
            <a:ext cx="1828800" cy="1319784"/>
          </a:xfrm>
          <a:prstGeom prst="rect">
            <a:avLst/>
          </a:prstGeom>
        </p:spPr>
      </p:pic>
      <p:pic>
        <p:nvPicPr>
          <p:cNvPr id="9" name="Рисунок 8" descr="693372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0"/>
            <a:ext cx="2834640" cy="2286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508" y="2730137"/>
            <a:ext cx="2730137" cy="41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 snack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8011" y="3958046"/>
            <a:ext cx="1907177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Art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53052" y="4075612"/>
            <a:ext cx="2194560" cy="339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easy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4537" y="4480561"/>
            <a:ext cx="1841863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PE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EX.1 P50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 go to school every day. Here is my school day: school starts at 8:55 am. My lessons starts at 9:20 am. At 10:20 am we have break time. After </a:t>
            </a:r>
            <a:r>
              <a:rPr lang="en-US" dirty="0" smtClean="0"/>
              <a:t>break </a:t>
            </a:r>
            <a:r>
              <a:rPr lang="en-US" dirty="0" smtClean="0"/>
              <a:t>time </a:t>
            </a:r>
            <a:r>
              <a:rPr lang="en-US" dirty="0" smtClean="0"/>
              <a:t>we have </a:t>
            </a:r>
            <a:r>
              <a:rPr lang="en-US" dirty="0" smtClean="0"/>
              <a:t> one lesson. At 12:00 </a:t>
            </a:r>
            <a:r>
              <a:rPr lang="en-US" dirty="0" smtClean="0"/>
              <a:t>am we have </a:t>
            </a:r>
            <a:r>
              <a:rPr lang="en-US" dirty="0" smtClean="0"/>
              <a:t>lunch time. We eat </a:t>
            </a:r>
            <a:r>
              <a:rPr lang="en-US" b="1" dirty="0" smtClean="0"/>
              <a:t>snacks</a:t>
            </a:r>
            <a:r>
              <a:rPr lang="en-US" dirty="0" smtClean="0"/>
              <a:t> that we bring from home. In the afternoon, lessons start at 1:10 pm and at 3:15 pm we go home. My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r>
              <a:rPr lang="en-US" b="1" dirty="0" smtClean="0"/>
              <a:t>subjects </a:t>
            </a:r>
            <a:r>
              <a:rPr lang="en-US" dirty="0" smtClean="0"/>
              <a:t>are</a:t>
            </a:r>
            <a:r>
              <a:rPr lang="en-US" b="1" dirty="0" smtClean="0"/>
              <a:t>  </a:t>
            </a:r>
            <a:r>
              <a:rPr lang="en-US" dirty="0" smtClean="0"/>
              <a:t>Music and Art. I find English  lessons </a:t>
            </a:r>
            <a:r>
              <a:rPr lang="en-US" b="1" dirty="0" smtClean="0"/>
              <a:t>easy. </a:t>
            </a:r>
            <a:r>
              <a:rPr lang="en-US" dirty="0" smtClean="0"/>
              <a:t>Science is easy, too. And I’m good at </a:t>
            </a:r>
            <a:r>
              <a:rPr lang="en-US" b="1" dirty="0" smtClean="0"/>
              <a:t>PE</a:t>
            </a:r>
            <a:r>
              <a:rPr lang="en-US" dirty="0" smtClean="0"/>
              <a:t>. But  I hate </a:t>
            </a:r>
            <a:r>
              <a:rPr lang="en-US" i="1" dirty="0" err="1" smtClean="0"/>
              <a:t>Maths</a:t>
            </a:r>
            <a:r>
              <a:rPr lang="en-US" dirty="0" smtClean="0"/>
              <a:t> lessons , homework and tests!</a:t>
            </a:r>
            <a:endParaRPr lang="ru-RU" b="1" dirty="0"/>
          </a:p>
        </p:txBody>
      </p:sp>
      <p:pic>
        <p:nvPicPr>
          <p:cNvPr id="4" name="Рисунок 3" descr="uchebn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77394"/>
            <a:ext cx="2259874" cy="1580606"/>
          </a:xfrm>
          <a:prstGeom prst="rect">
            <a:avLst/>
          </a:prstGeom>
        </p:spPr>
      </p:pic>
      <p:pic>
        <p:nvPicPr>
          <p:cNvPr id="5" name="Рисунок 4" descr="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9176" y="4985114"/>
            <a:ext cx="2664823" cy="1872886"/>
          </a:xfrm>
          <a:prstGeom prst="rect">
            <a:avLst/>
          </a:prstGeom>
        </p:spPr>
      </p:pic>
      <p:pic>
        <p:nvPicPr>
          <p:cNvPr id="6" name="Рисунок 5" descr="boy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78" y="5146765"/>
            <a:ext cx="2093979" cy="1492870"/>
          </a:xfrm>
          <a:prstGeom prst="rect">
            <a:avLst/>
          </a:prstGeom>
        </p:spPr>
      </p:pic>
      <p:pic>
        <p:nvPicPr>
          <p:cNvPr id="8" name="03 - Lesson 1. Ex. 1. 1)2)3) p. 5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07829" y="38970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Обороты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there is/are</a:t>
            </a:r>
            <a:endParaRPr lang="ru-RU" dirty="0"/>
          </a:p>
        </p:txBody>
      </p:sp>
      <p:pic>
        <p:nvPicPr>
          <p:cNvPr id="4" name="Содержимое 3" descr="Konstruktsiya-There-is-are-bazovyiyIN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06286"/>
            <a:ext cx="9144000" cy="555171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52_html_2cc9e65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182</Words>
  <Application>Microsoft Office PowerPoint</Application>
  <PresentationFormat>Экран (4:3)</PresentationFormat>
  <Paragraphs>31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приветствие </vt:lpstr>
      <vt:lpstr>Слайд 3</vt:lpstr>
      <vt:lpstr>Слайд 4</vt:lpstr>
      <vt:lpstr>A subject [ ˈsʌbdʒɪkt ]</vt:lpstr>
      <vt:lpstr>EX.1 P50 </vt:lpstr>
      <vt:lpstr>Обороты there is/are</vt:lpstr>
      <vt:lpstr>Слайд 8</vt:lpstr>
      <vt:lpstr>Слайд 9</vt:lpstr>
      <vt:lpstr>Слайд 10</vt:lpstr>
      <vt:lpstr>Слайд 11</vt:lpstr>
      <vt:lpstr>classroom</vt:lpstr>
      <vt:lpstr>school supplies</vt:lpstr>
      <vt:lpstr>Слайд 14</vt:lpstr>
      <vt:lpstr>Выполнение упражнений по теме</vt:lpstr>
      <vt:lpstr>Ролевая игра (назовите предмет)</vt:lpstr>
      <vt:lpstr>Слайд 17</vt:lpstr>
      <vt:lpstr>Слайд 18</vt:lpstr>
      <vt:lpstr>Слайд 19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вика</cp:lastModifiedBy>
  <cp:revision>102</cp:revision>
  <dcterms:created xsi:type="dcterms:W3CDTF">2016-11-18T14:12:19Z</dcterms:created>
  <dcterms:modified xsi:type="dcterms:W3CDTF">2017-12-17T16:23:40Z</dcterms:modified>
</cp:coreProperties>
</file>