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650A-8BD1-4FDE-9899-1C20DF4B7708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39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9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430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65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241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94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34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93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10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56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9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3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91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85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81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18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22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549276"/>
            <a:ext cx="8001000" cy="1007517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Izzy an animal?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381501" y="5500688"/>
            <a:ext cx="614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B0F0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3321" name="Picture 9" descr="olympic-rings-clip-art-7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556792"/>
            <a:ext cx="7056784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8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540327" y="1773382"/>
            <a:ext cx="10838874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309" y="2369127"/>
            <a:ext cx="289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mascot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338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309" y="2369127"/>
            <a:ext cx="289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mascot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3308" y="2973986"/>
            <a:ext cx="383770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brown bear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682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309" y="2369127"/>
            <a:ext cx="289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mascot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3308" y="2973986"/>
            <a:ext cx="383770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brown bear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00109" y="3681872"/>
            <a:ext cx="3352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Misha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284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309" y="2369127"/>
            <a:ext cx="289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mascot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3308" y="2973986"/>
            <a:ext cx="383770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brown bear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00109" y="3681872"/>
            <a:ext cx="3352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Misha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00109" y="4328203"/>
            <a:ext cx="22167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Russia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764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2837" cy="1773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Рассмотрите талисман летних Олимпийских игр, проходивших в Москве в 1980 году</a:t>
            </a:r>
            <a:r>
              <a:rPr lang="ru-RU" sz="3200" b="1" dirty="0" smtClean="0">
                <a:solidFill>
                  <a:srgbClr val="FF0000"/>
                </a:solidFill>
              </a:rPr>
              <a:t>. Ответьте на вопросы, используя подходящие слова из рамочки.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6" b="12671"/>
          <a:stretch/>
        </p:blipFill>
        <p:spPr>
          <a:xfrm>
            <a:off x="1745673" y="1773382"/>
            <a:ext cx="9633528" cy="50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604654"/>
            <a:ext cx="1634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это?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297398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животное?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3560618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его зовут?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4378036"/>
            <a:ext cx="1634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из России?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09308"/>
            <a:ext cx="2008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дружелюбный?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309" y="2369127"/>
            <a:ext cx="289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mascot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3308" y="2973986"/>
            <a:ext cx="383770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brown bear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00109" y="3681872"/>
            <a:ext cx="3352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Misha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00109" y="4328203"/>
            <a:ext cx="22167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Russia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6473" y="4933062"/>
            <a:ext cx="45027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r>
              <a:rPr lang="en-US" sz="3600" b="1" dirty="0" smtClean="0"/>
              <a:t>riendly and kind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725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65" y="0"/>
            <a:ext cx="4759959" cy="234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6120" y="0"/>
            <a:ext cx="3491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Работа с учебником: стр.68, упр.1(1).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Прослушайте аудиозапись диалога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2) Прочитайте диалог вслух (обратите внимание на слова в квадратных скобках (транскрипцию), они помогут вам прочитать текст правильно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2576" y="2564904"/>
            <a:ext cx="547952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2_-_Urok_20_-_Uchebnik,_upr._1.1),_s._6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2419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5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3) Познакомьтесь с переводом упр.1(1), стр.68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202" y="2204865"/>
            <a:ext cx="5946261" cy="403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8168" y="2204864"/>
            <a:ext cx="1807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00B0F0"/>
                </a:solidFill>
              </a:rPr>
              <a:t>4) Упр.1(2), стр.68. Ответьте на вопрос: Кто такой </a:t>
            </a:r>
            <a:r>
              <a:rPr lang="ru-RU" b="1" dirty="0" err="1" smtClean="0">
                <a:solidFill>
                  <a:srgbClr val="00B0F0"/>
                </a:solidFill>
              </a:rPr>
              <a:t>Иззи</a:t>
            </a:r>
            <a:r>
              <a:rPr lang="ru-RU" b="1" dirty="0" smtClean="0">
                <a:solidFill>
                  <a:srgbClr val="00B0F0"/>
                </a:solidFill>
              </a:rPr>
              <a:t>? (устно)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9617" y="2420888"/>
            <a:ext cx="8028383" cy="3490334"/>
          </a:xfrm>
        </p:spPr>
        <p:txBody>
          <a:bodyPr>
            <a:normAutofit/>
          </a:bodyPr>
          <a:lstStyle/>
          <a:p>
            <a:r>
              <a:rPr lang="ru-RU" sz="4400" b="1" dirty="0"/>
              <a:t>Ответ: </a:t>
            </a:r>
            <a:r>
              <a:rPr lang="en-US" sz="4400" b="1" dirty="0"/>
              <a:t>Izzy is a ________.</a:t>
            </a:r>
          </a:p>
          <a:p>
            <a:r>
              <a:rPr lang="ru-RU" sz="4400" b="1" dirty="0" err="1"/>
              <a:t>Иззи</a:t>
            </a:r>
            <a:r>
              <a:rPr lang="ru-RU" sz="4400" b="1" dirty="0"/>
              <a:t>-это________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4956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6589199" cy="17967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>
                <a:solidFill>
                  <a:srgbClr val="00B0F0"/>
                </a:solidFill>
              </a:rPr>
              <a:t>5</a:t>
            </a:r>
            <a:r>
              <a:rPr lang="ru-RU" b="1" dirty="0" smtClean="0">
                <a:solidFill>
                  <a:srgbClr val="00B0F0"/>
                </a:solidFill>
              </a:rPr>
              <a:t>) Проверьте, правильно ли вы ответили на вопрос: Кто такой </a:t>
            </a:r>
            <a:r>
              <a:rPr lang="ru-RU" b="1" dirty="0" err="1" smtClean="0">
                <a:solidFill>
                  <a:srgbClr val="00B0F0"/>
                </a:solidFill>
              </a:rPr>
              <a:t>Иззи</a:t>
            </a:r>
            <a:r>
              <a:rPr lang="ru-RU" b="1" dirty="0" smtClean="0">
                <a:solidFill>
                  <a:srgbClr val="00B0F0"/>
                </a:solidFill>
              </a:rPr>
              <a:t>? (упр.1(2), стр.68.)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9537" y="2420888"/>
            <a:ext cx="8568952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Ответ</a:t>
            </a:r>
            <a:r>
              <a:rPr lang="ru-RU" sz="4400" b="1" dirty="0"/>
              <a:t>: </a:t>
            </a:r>
            <a:r>
              <a:rPr lang="en-US" sz="4400" b="1" dirty="0"/>
              <a:t>Izzy is a </a:t>
            </a:r>
            <a:r>
              <a:rPr lang="ru-RU" sz="4400" b="1" dirty="0">
                <a:solidFill>
                  <a:srgbClr val="FF0000"/>
                </a:solidFill>
              </a:rPr>
              <a:t>            </a:t>
            </a:r>
            <a:endParaRPr lang="en-US" sz="4400" b="1" dirty="0"/>
          </a:p>
          <a:p>
            <a:r>
              <a:rPr lang="ru-RU" sz="4400" b="1" dirty="0" err="1">
                <a:solidFill>
                  <a:srgbClr val="92D050"/>
                </a:solidFill>
              </a:rPr>
              <a:t>Иззи</a:t>
            </a:r>
            <a:r>
              <a:rPr lang="ru-RU" sz="4400" b="1" dirty="0">
                <a:solidFill>
                  <a:srgbClr val="92D050"/>
                </a:solidFill>
              </a:rPr>
              <a:t>-это</a:t>
            </a:r>
            <a:r>
              <a:rPr lang="en-US" sz="4400" b="1" dirty="0"/>
              <a:t> </a:t>
            </a:r>
            <a:r>
              <a:rPr lang="ru-RU" sz="4400" b="1" dirty="0">
                <a:solidFill>
                  <a:srgbClr val="92D050"/>
                </a:solidFill>
              </a:rPr>
              <a:t>талисман.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Или</a:t>
            </a:r>
          </a:p>
          <a:p>
            <a:r>
              <a:rPr lang="ru-RU" sz="4400" b="1" dirty="0">
                <a:solidFill>
                  <a:srgbClr val="00B0F0"/>
                </a:solidFill>
              </a:rPr>
              <a:t>Ответ</a:t>
            </a:r>
            <a:r>
              <a:rPr lang="ru-RU" sz="4400" b="1" dirty="0"/>
              <a:t>: </a:t>
            </a:r>
            <a:r>
              <a:rPr lang="en-US" sz="4400" b="1" dirty="0"/>
              <a:t>Izzy is a </a:t>
            </a:r>
          </a:p>
          <a:p>
            <a:r>
              <a:rPr lang="ru-RU" sz="4400" b="1" dirty="0" err="1">
                <a:solidFill>
                  <a:srgbClr val="92D050"/>
                </a:solidFill>
              </a:rPr>
              <a:t>Иззи</a:t>
            </a:r>
            <a:r>
              <a:rPr lang="ru-RU" sz="4400" b="1" dirty="0">
                <a:solidFill>
                  <a:srgbClr val="92D050"/>
                </a:solidFill>
              </a:rPr>
              <a:t>-это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ru-RU" sz="4400" b="1" dirty="0">
                <a:solidFill>
                  <a:srgbClr val="92D050"/>
                </a:solidFill>
              </a:rPr>
              <a:t>компьютерный герой.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276872"/>
            <a:ext cx="2160240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4354010"/>
            <a:ext cx="331236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6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7202761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6)Работа с упр.2 (1), стр.69 (письменно)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59" b="4285"/>
          <a:stretch/>
        </p:blipFill>
        <p:spPr>
          <a:xfrm>
            <a:off x="1847528" y="1412776"/>
            <a:ext cx="5184576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3087" y="836712"/>
            <a:ext cx="3312368" cy="59093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Для того, чтобы выполнить это упражнение, нужно вспомнить названия цветов на английском языке. Сколько колец-столько и цветов: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синий-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blue,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жёлтый-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yellow,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черный-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black,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зеленый-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green,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красный-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red.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Цвет колец совпадает с цветами, которыми закрашены континенты на карте. Значит, чтобы ответить на вопрос упражнения: Как называются части света, указанные на карте? Нужно сказать следующее: назвать цвет кольца, потом назвать страну.</a:t>
            </a:r>
          </a:p>
        </p:txBody>
      </p:sp>
    </p:spTree>
    <p:extLst>
      <p:ext uri="{BB962C8B-B14F-4D97-AF65-F5344CB8AC3E}">
        <p14:creationId xmlns:p14="http://schemas.microsoft.com/office/powerpoint/2010/main" xmlns="" val="42672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202" y="188640"/>
            <a:ext cx="6589199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6)Работа с </a:t>
            </a:r>
            <a:r>
              <a:rPr lang="ru-RU" b="1" dirty="0" smtClean="0">
                <a:solidFill>
                  <a:srgbClr val="00B0F0"/>
                </a:solidFill>
              </a:rPr>
              <a:t>упр.2 (1), стр.69 (письменно)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3" y="1340768"/>
            <a:ext cx="8352927" cy="53285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Например</a:t>
            </a:r>
            <a:r>
              <a:rPr lang="ru-RU" sz="2400" b="1" dirty="0"/>
              <a:t>: </a:t>
            </a:r>
            <a:r>
              <a:rPr lang="en-US" sz="2400" b="1" dirty="0">
                <a:solidFill>
                  <a:srgbClr val="00B050"/>
                </a:solidFill>
              </a:rPr>
              <a:t>Red ring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Красное кольцо)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rgbClr val="00B050"/>
                </a:solidFill>
              </a:rPr>
              <a:t>This is America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(Это Америка).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Заполните пропуски по образцу. Названия стран вы найдете под картой, которая дана в упр.2(1)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3212976"/>
            <a:ext cx="4320480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745" y="3068960"/>
            <a:ext cx="3688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____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ring. This is______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____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ring. This is______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____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ring. This is______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____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ring. This is______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466" y="2"/>
            <a:ext cx="6589199" cy="6926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7)</a:t>
            </a:r>
            <a:r>
              <a:rPr lang="ru-RU" b="1" dirty="0" smtClean="0">
                <a:solidFill>
                  <a:srgbClr val="00B0F0"/>
                </a:solidFill>
              </a:rPr>
              <a:t>Работа с упр.2(2), стр.69 (письменно)</a:t>
            </a:r>
            <a:r>
              <a:rPr lang="ru-RU" b="1" dirty="0"/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3" y="2060849"/>
            <a:ext cx="4608513" cy="2857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8088" y="692697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 этом упражнении мы учимся задавать вопросы и отвечать на них: «да», «нет».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Все вопросы начинаются со слов: </a:t>
            </a:r>
            <a:r>
              <a:rPr lang="en-US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Is Izzy from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ru-RU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из);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в конце предложения нужно подставить только название континента (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America, Asia, Australia, Europe, Africa)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, как это указано в образце.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На вопрос дается краткий ответ: </a:t>
            </a:r>
            <a:r>
              <a:rPr lang="ru-RU" sz="2000" b="1" dirty="0">
                <a:solidFill>
                  <a:srgbClr val="92D050"/>
                </a:solidFill>
                <a:latin typeface="Arial" charset="0"/>
                <a:cs typeface="Arial" charset="0"/>
              </a:rPr>
              <a:t>Да-</a:t>
            </a:r>
            <a:r>
              <a:rPr lang="en-US" sz="2000" b="1" dirty="0">
                <a:solidFill>
                  <a:srgbClr val="92D050"/>
                </a:solidFill>
                <a:latin typeface="Arial" charset="0"/>
                <a:cs typeface="Arial" charset="0"/>
              </a:rPr>
              <a:t>Yes, he is.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Нет-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No, he is not (No he isn`t)</a:t>
            </a:r>
            <a:endParaRPr lang="ru-RU" sz="2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5626"/>
          <a:stretch/>
        </p:blipFill>
        <p:spPr>
          <a:xfrm>
            <a:off x="2639616" y="5026207"/>
            <a:ext cx="345638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466" y="2"/>
            <a:ext cx="6589199" cy="6926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7)</a:t>
            </a:r>
            <a:r>
              <a:rPr lang="ru-RU" b="1" dirty="0" smtClean="0">
                <a:solidFill>
                  <a:srgbClr val="00B0F0"/>
                </a:solidFill>
              </a:rPr>
              <a:t>Работа с упр.2(2), стр.69 (письменно)</a:t>
            </a:r>
            <a:r>
              <a:rPr lang="ru-RU" b="1" dirty="0"/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3" y="1268761"/>
            <a:ext cx="3960440" cy="2857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5626"/>
          <a:stretch/>
        </p:blipFill>
        <p:spPr>
          <a:xfrm>
            <a:off x="1703513" y="4437112"/>
            <a:ext cx="3456384" cy="1008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9976" y="1268760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Например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: -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Is Izzy from Australia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-No, he is not.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-</a:t>
            </a:r>
            <a:r>
              <a:rPr lang="ru-RU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из Австралии?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-Нет.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Продолжите сами ( переведите предложения на </a:t>
            </a:r>
            <a:r>
              <a:rPr lang="ru-RU" dirty="0" err="1">
                <a:solidFill>
                  <a:prstClr val="black"/>
                </a:solidFill>
                <a:latin typeface="Arial" charset="0"/>
                <a:cs typeface="Arial" charset="0"/>
              </a:rPr>
              <a:t>англ.язык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из Азии?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-Нет.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из Европы?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-Нет.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из Африки?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-Нет.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Иззи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из Америки?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-Да.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720</Words>
  <Application>Microsoft Office PowerPoint</Application>
  <PresentationFormat>Произвольный</PresentationFormat>
  <Paragraphs>97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3) Познакомьтесь с переводом упр.1(1), стр.68</vt:lpstr>
      <vt:lpstr>4) Упр.1(2), стр.68. Ответьте на вопрос: Кто такой Иззи? (устно)</vt:lpstr>
      <vt:lpstr>5) Проверьте, правильно ли вы ответили на вопрос: Кто такой Иззи? (упр.1(2), стр.68.) </vt:lpstr>
      <vt:lpstr>6)Работа с упр.2 (1), стр.69 (письменно)</vt:lpstr>
      <vt:lpstr>6)Работа с упр.2 (1), стр.69 (письменно)</vt:lpstr>
      <vt:lpstr>7)Работа с упр.2(2), стр.69 (письменно) </vt:lpstr>
      <vt:lpstr>7)Работа с упр.2(2), стр.69 (письменно) 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  <vt:lpstr>Рассмотрите талисман летних Олимпийских игр, проходивших в Москве в 1980 году. Ответьте на вопросы, используя подходящие слова из рамочки.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Machine</cp:lastModifiedBy>
  <cp:revision>3</cp:revision>
  <dcterms:created xsi:type="dcterms:W3CDTF">2022-02-08T14:52:29Z</dcterms:created>
  <dcterms:modified xsi:type="dcterms:W3CDTF">2022-02-14T03:25:58Z</dcterms:modified>
</cp:coreProperties>
</file>