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16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D85567-7C2A-43AC-B99A-B82BE7D861EF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9FFDAFD-06D6-49B9-8E6F-4A343D21C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2.gif"/><Relationship Id="rId21" Type="http://schemas.openxmlformats.org/officeDocument/2006/relationships/slide" Target="slide16.xml"/><Relationship Id="rId7" Type="http://schemas.openxmlformats.org/officeDocument/2006/relationships/image" Target="../media/image6.gif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image" Target="../media/image1.gif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slide" Target="slide6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image" Target="../media/image4.gif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31" Type="http://schemas.openxmlformats.org/officeDocument/2006/relationships/slide" Target="slide26.xml"/><Relationship Id="rId4" Type="http://schemas.openxmlformats.org/officeDocument/2006/relationships/image" Target="../media/image3.gif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Relationship Id="rId30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el-m.ru/wp-content/uploads/2012/02/%D0%BA%D1%80%D0%BE%D0%B2%D0%B0%D1%82%D1%8C2.jpg" TargetMode="External"/><Relationship Id="rId3" Type="http://schemas.openxmlformats.org/officeDocument/2006/relationships/hyperlink" Target="https://im2-tub-ru.yandex.net/i?id=c22bb4dfd505d56f54fbb7c407394b0d&amp;n=33&amp;h=215&amp;w=150" TargetMode="External"/><Relationship Id="rId7" Type="http://schemas.openxmlformats.org/officeDocument/2006/relationships/hyperlink" Target="http://crosti.ru/patterns/00/01/e0/83a75e1139/picture.jpg" TargetMode="External"/><Relationship Id="rId2" Type="http://schemas.openxmlformats.org/officeDocument/2006/relationships/hyperlink" Target="http://kartinki-vernisazh.ru/_ph/170/1/303391312.gif?1482059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mgou.ru/adata/24158.jpg" TargetMode="External"/><Relationship Id="rId5" Type="http://schemas.openxmlformats.org/officeDocument/2006/relationships/hyperlink" Target="https://2.bp.blogspot.com/-BKJH0Q9bcqI/UEDUkelBoPI/AAAAAAAADAs/G9R2h5l_9bo/s1600/burger-fish-burger.png" TargetMode="External"/><Relationship Id="rId10" Type="http://schemas.openxmlformats.org/officeDocument/2006/relationships/hyperlink" Target="http://russianpoetry.ru/images/photos/medium/article167397.jpg" TargetMode="External"/><Relationship Id="rId4" Type="http://schemas.openxmlformats.org/officeDocument/2006/relationships/hyperlink" Target="http://misanec.ru/wp-content/uploads/2016/07/papa-i-syn.jpg" TargetMode="External"/><Relationship Id="rId9" Type="http://schemas.openxmlformats.org/officeDocument/2006/relationships/hyperlink" Target="http://www.lakonza.ru/UserFiles/Image/Logart/logart_stol_derevo/img263_16650_big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m2-tub-ru.yandex.net/i?id=51b11f39c6a1653ee14d31560ec298e7&amp;n=33&amp;h=166&amp;w=179" TargetMode="External"/><Relationship Id="rId3" Type="http://schemas.openxmlformats.org/officeDocument/2006/relationships/hyperlink" Target="http://reginspa.kz/img/can.png" TargetMode="External"/><Relationship Id="rId7" Type="http://schemas.openxmlformats.org/officeDocument/2006/relationships/hyperlink" Target="http://m.gifmania.ru/Animated-Gifs-Landshafty/Animations-Climatology/Images-Rainbow/Rainbow-64814.gif" TargetMode="External"/><Relationship Id="rId2" Type="http://schemas.openxmlformats.org/officeDocument/2006/relationships/hyperlink" Target="http://propertywithoutborders.ru/img/580a604e8aed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chkagif.ru/_ph/80/2/203150026.gif" TargetMode="External"/><Relationship Id="rId5" Type="http://schemas.openxmlformats.org/officeDocument/2006/relationships/hyperlink" Target="http://animal-store.ru/img/2015/043023/4524272" TargetMode="External"/><Relationship Id="rId10" Type="http://schemas.openxmlformats.org/officeDocument/2006/relationships/hyperlink" Target="https://im1-tub-ru.yandex.net/i?id=fd1f52faf21766e1eabf1950a30c5885&amp;n=33&amp;h=215&amp;w=206" TargetMode="External"/><Relationship Id="rId4" Type="http://schemas.openxmlformats.org/officeDocument/2006/relationships/hyperlink" Target="http://www.stihi.ru/pics/2013/08/06/7441.jpg" TargetMode="External"/><Relationship Id="rId9" Type="http://schemas.openxmlformats.org/officeDocument/2006/relationships/hyperlink" Target="http://l-userpic.livejournal.com/32688807/77536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57299"/>
            <a:ext cx="8458200" cy="2714644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СвОЯ</a:t>
            </a:r>
            <a:r>
              <a:rPr lang="ru-RU" sz="6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ИГРА </a:t>
            </a:r>
            <a:br>
              <a:rPr lang="ru-RU" sz="6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английскому языку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14884"/>
            <a:ext cx="8458200" cy="1357322"/>
          </a:xfrm>
        </p:spPr>
        <p:txBody>
          <a:bodyPr>
            <a:normAutofit/>
          </a:bodyPr>
          <a:lstStyle/>
          <a:p>
            <a:r>
              <a:rPr lang="ru-RU" smtClean="0">
                <a:latin typeface="Verdana" pitchFamily="34" charset="0"/>
                <a:ea typeface="Verdana" pitchFamily="34" charset="0"/>
                <a:cs typeface="Verdana" pitchFamily="34" charset="0"/>
              </a:rPr>
              <a:t>2 класс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Скажи на английском языке: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счастливая семья,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грустная бабушка.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Переведи на русский язык: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family is big: daddy, mummy, brother and me.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Напиши на английском языке: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Веселый брат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Назовите занятие этой девочки на английском языке</a:t>
            </a:r>
            <a:endParaRPr lang="ru-RU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 descr="D:\Tem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3857652" cy="2762255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piano2.p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7389" y="2057400"/>
            <a:ext cx="6063822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буквы не хватает в словах?</a:t>
            </a:r>
            <a:endParaRPr lang="ru-RU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kate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wim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Скажи на английском языке:</a:t>
            </a:r>
            <a:endParaRPr lang="ru-RU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люблю рыбачить.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Переведи на русский язык:</a:t>
            </a:r>
            <a:endParaRPr lang="ru-RU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family like swimming in the river.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Напиши на английском языке:</a:t>
            </a:r>
            <a:endParaRPr lang="ru-RU" sz="4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Играть в теннис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это цвет?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D:\Temp\brown-paint-spl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928958" cy="2643206"/>
          </a:xfrm>
          <a:prstGeom prst="rect">
            <a:avLst/>
          </a:prstGeom>
          <a:noFill/>
        </p:spPr>
      </p:pic>
      <p:pic>
        <p:nvPicPr>
          <p:cNvPr id="5123" name="Picture 3" descr="D:\Temp\article167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2857500" cy="285750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буквы не хватает в словах?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Yello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_,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_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hite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bro_n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85720" y="285728"/>
            <a:ext cx="1143008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85720" y="1428736"/>
            <a:ext cx="12096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14282" y="2857496"/>
            <a:ext cx="1419223" cy="115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357158" y="4286256"/>
            <a:ext cx="1323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tretch>
            <a:fillRect/>
          </a:stretch>
        </p:blipFill>
        <p:spPr bwMode="auto">
          <a:xfrm>
            <a:off x="285721" y="5429264"/>
            <a:ext cx="1500198" cy="12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21429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1429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1429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1429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429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42873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42873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42873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42873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142873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71462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71462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78605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78605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78605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00050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00050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00050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42926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071942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42926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357826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42926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00050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429264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1857356" y="285728"/>
            <a:ext cx="92869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92" y="28572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285728"/>
            <a:ext cx="1000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43636" y="214290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214290"/>
            <a:ext cx="1357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16812" y="1500174"/>
            <a:ext cx="769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 action="ppaction://hlinksldjump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1500174"/>
            <a:ext cx="1000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4" action="ppaction://hlinksldjump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6315" y="150017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 action="ppaction://hlinksldjump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86513" y="1428736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 action="ppaction://hlinksldjump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58148" y="1357298"/>
            <a:ext cx="928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7" action="ppaction://hlinksldjump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16812" y="2786058"/>
            <a:ext cx="912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8" action="ppaction://hlinksldjump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2786058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9" action="ppaction://hlinksldjump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29191" y="2786058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0" action="ppaction://hlinksldjump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86512" y="2714620"/>
            <a:ext cx="1071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1" action="ppaction://hlinksldjump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1" y="2786058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2" action="ppaction://hlinksldjump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857356" y="4000504"/>
            <a:ext cx="1357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3" action="ppaction://hlinksldjump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57555" y="4071942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4" action="ppaction://hlinksldjump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3437" y="4000504"/>
            <a:ext cx="1571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5" action="ppaction://hlinksldjump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00694" y="4000504"/>
            <a:ext cx="2714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6" action="ppaction://hlinksldjump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15272" y="4071942"/>
            <a:ext cx="928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7" action="ppaction://hlinksldjump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16813" y="5357826"/>
            <a:ext cx="1126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8" action="ppaction://hlinksldjump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1802" y="5357825"/>
            <a:ext cx="20717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9" action="ppaction://hlinksldjump"/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857753" y="5357826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0" action="ppaction://hlinksldjump"/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43636" y="5357826"/>
            <a:ext cx="15001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1" action="ppaction://hlinksldjump"/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43834" y="5429264"/>
            <a:ext cx="114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2" action="ppaction://hlinksldjump"/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282" y="285728"/>
            <a:ext cx="15716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Дни недели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4282" y="1714488"/>
            <a:ext cx="1428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0" y="3214686"/>
            <a:ext cx="20002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42845" y="4500570"/>
            <a:ext cx="1643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5786454"/>
            <a:ext cx="1571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Скажи на английском языке: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красная коробка,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синяя лампа.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Переведи на русский язык: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favourite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colours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are yellow and green.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Напиши на английском языке: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белый кот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D:\Tem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71810"/>
            <a:ext cx="3714776" cy="2667011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Назови числа.</a:t>
            </a:r>
            <a:endParaRPr lang="ru-RU" sz="4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7,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буквы не хватает в словах?</a:t>
            </a:r>
            <a:endParaRPr lang="ru-RU" sz="4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F_ve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e_ght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n_ne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Скажи на английском языке:</a:t>
            </a:r>
            <a:endParaRPr lang="ru-RU" sz="4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Мне 6 лет.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D:\Temp\7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4278314" cy="306864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Переведи на русский язык:</a:t>
            </a:r>
            <a:endParaRPr lang="ru-RU" sz="4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It's my birthday today.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Напиши на английском языке:</a:t>
            </a:r>
            <a:endParaRPr lang="ru-RU" sz="4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две свечи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Tem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86124"/>
            <a:ext cx="2428892" cy="2786082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Ссылки:</a:t>
            </a:r>
            <a:endParaRPr lang="ru-RU" sz="4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508513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hlinkClick r:id="rId2"/>
              </a:rPr>
              <a:t>http://kartinki-vernisazh.ru/_ph/170/1/303391312.gif?1482059776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https://im2-tub-ru.yandex.net/i?id=c22bb4dfd505d56f54fbb7c407394b0d&amp;n=33&amp;h=215&amp;w=150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4"/>
              </a:rPr>
              <a:t>http://misanec.ru/wp-content/uploads/2016/07/papa-i-syn.jpg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5"/>
              </a:rPr>
              <a:t>https://2.bp.blogspot.com/-BKJH0Q9bcqI/UEDUkelBoPI/AAAAAAAADAs/G9R2h5l_9bo/s1600/burger-fish-burger.png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6"/>
              </a:rPr>
              <a:t>http://www.kimgou.ru/adata/24158.jpg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7"/>
              </a:rPr>
              <a:t>http://crosti.ru/patterns/00/01/e0/83a75e1139/picture.jpg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8"/>
              </a:rPr>
              <a:t>http://bel-m.ru/wp-content/uploads/2012/02/%D0%BA%D1%80%D0%BE%D0%B2%D0%B0%D1%82%D1%8C2.jpg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9"/>
              </a:rPr>
              <a:t>http://www.lakonza.ru/UserFiles/Image/Logart/logart_stol_derevo/img263_16650_big.jpg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http://www.publicdomainpictures.net/pictures/80000/t2/brown-paint-splat.jpg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  <a:hlinkClick r:id="rId10"/>
              </a:rPr>
              <a:t>http://russianpoetry.ru/images/photos/medium/article167397.jpg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http://propertywithoutborders.ru/img/580a604e8aed8.jpg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http://reginspa.kz/img/can.png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http://www.stihi.ru/pics/2013/08/06/7441.jpg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5"/>
              </a:rPr>
              <a:t>http://animal-store.ru/img/2015/043023/4524272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6"/>
              </a:rPr>
              <a:t>http://www.tochkagif.ru/_ph/80/2/203150026.gif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7"/>
              </a:rPr>
              <a:t>http://m.gifmania.ru/Animated-Gifs-Landshafty/Animations-Climatology/Images-Rainbow/Rainbow-64814.gif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8"/>
              </a:rPr>
              <a:t>https://im2-tub-ru.yandex.net/i?id=51b11f39c6a1653ee14d31560ec298e7&amp;n=33&amp;h=166&amp;w=179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9"/>
              </a:rPr>
              <a:t>http://l-userpic.livejournal.com/32688807/7753677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10"/>
              </a:rPr>
              <a:t>https://im1-tub-ru.yandex.net/i?id=fd1f52faf21766e1eabf1950a30c5885&amp;n=33&amp;h=215&amp;w=206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Английский язык. 2 класс: учеб. для </a:t>
            </a:r>
            <a:r>
              <a:rPr lang="ru-RU" sz="2400" dirty="0" err="1" smtClean="0">
                <a:solidFill>
                  <a:schemeClr val="tx1"/>
                </a:solidFill>
              </a:rPr>
              <a:t>общеобразоват</a:t>
            </a:r>
            <a:r>
              <a:rPr lang="ru-RU" sz="2400" dirty="0" smtClean="0">
                <a:solidFill>
                  <a:schemeClr val="tx1"/>
                </a:solidFill>
              </a:rPr>
              <a:t>. организаций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Н.И.Быкова, Д.Дули, М.Д.Поспелова, В.Эванс. – 6-е изд. – М.: </a:t>
            </a:r>
            <a:r>
              <a:rPr lang="en-US" sz="2400" dirty="0" smtClean="0">
                <a:solidFill>
                  <a:schemeClr val="tx1"/>
                </a:solidFill>
              </a:rPr>
              <a:t>Express Publishing</a:t>
            </a:r>
            <a:r>
              <a:rPr lang="ru-RU" sz="2400" dirty="0" smtClean="0">
                <a:solidFill>
                  <a:schemeClr val="tx1"/>
                </a:solidFill>
              </a:rPr>
              <a:t>: Просвещение, 2015.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на английский язык переводится слово «пятница»</a:t>
            </a:r>
            <a:r>
              <a:rPr lang="en-US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4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Temp\burger-fish-burg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57250" y="2649829"/>
            <a:ext cx="3565525" cy="2837867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57158" y="6357958"/>
            <a:ext cx="71438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00709" y="2285992"/>
            <a:ext cx="3566160" cy="37947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буквы не хватает в словах?</a:t>
            </a:r>
            <a:endParaRPr lang="ru-RU" sz="4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S_nday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ru-RU" sz="6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T_esday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Th_rsday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14282" y="6215082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оставьте слово из перепутавшихся букв</a:t>
            </a:r>
            <a:r>
              <a:rPr lang="ru-RU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4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57400"/>
            <a:ext cx="8286807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  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w a n d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</a:t>
            </a:r>
          </a:p>
          <a:p>
            <a:pPr algn="ctr">
              <a:buNone/>
            </a:pP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215082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Переведите на русский язык: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like playing football on Sunday.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215082"/>
            <a:ext cx="100013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Напишите на английском языке:</a:t>
            </a:r>
            <a:endParaRPr lang="ru-RU" sz="44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57400"/>
            <a:ext cx="8215369" cy="4038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Я люблю играть в компьютерные игры по субботам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Кто это?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Tem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143140" cy="3214710"/>
          </a:xfrm>
          <a:prstGeom prst="rect">
            <a:avLst/>
          </a:prstGeom>
          <a:noFill/>
        </p:spPr>
      </p:pic>
      <p:pic>
        <p:nvPicPr>
          <p:cNvPr id="1027" name="Picture 3" descr="D:\Temp\papa-i-s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786182" cy="321471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Какой буквы не хватает в словах?</a:t>
            </a:r>
            <a:endParaRPr lang="ru-RU" sz="4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mu_my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grand_a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fa_ily</a:t>
            </a:r>
            <a:r>
              <a:rPr lang="en-US" sz="6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6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58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tf00001221</Template>
  <TotalTime>674</TotalTime>
  <Words>412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Basis</vt:lpstr>
      <vt:lpstr>СвОЯ ИГРА  по английскому языку </vt:lpstr>
      <vt:lpstr>Слайд 2</vt:lpstr>
      <vt:lpstr>Как на английский язык переводится слово «пятница» </vt:lpstr>
      <vt:lpstr>Какой буквы не хватает в словах?</vt:lpstr>
      <vt:lpstr>Составьте слово из перепутавшихся букв:</vt:lpstr>
      <vt:lpstr>Переведите на русский язык: </vt:lpstr>
      <vt:lpstr>Напишите на английском языке:</vt:lpstr>
      <vt:lpstr>Кто это?</vt:lpstr>
      <vt:lpstr>Какой буквы не хватает в словах?</vt:lpstr>
      <vt:lpstr>Скажи на английском языке:</vt:lpstr>
      <vt:lpstr>Переведи на русский язык:</vt:lpstr>
      <vt:lpstr>Напиши на английском языке:</vt:lpstr>
      <vt:lpstr>Назовите занятие этой девочки на английском языке</vt:lpstr>
      <vt:lpstr>Какой буквы не хватает в словах?</vt:lpstr>
      <vt:lpstr>Скажи на английском языке:</vt:lpstr>
      <vt:lpstr>Переведи на русский язык:</vt:lpstr>
      <vt:lpstr>Напиши на английском языке:</vt:lpstr>
      <vt:lpstr>Какой это цвет?</vt:lpstr>
      <vt:lpstr>Какой буквы не хватает в словах?</vt:lpstr>
      <vt:lpstr>Скажи на английском языке:</vt:lpstr>
      <vt:lpstr>Переведи на русский язык:</vt:lpstr>
      <vt:lpstr>Напиши на английском языке:</vt:lpstr>
      <vt:lpstr>Назови числа.</vt:lpstr>
      <vt:lpstr>Какой буквы не хватает в словах?</vt:lpstr>
      <vt:lpstr>Скажи на английском языке:</vt:lpstr>
      <vt:lpstr>Переведи на русский язык:</vt:lpstr>
      <vt:lpstr>Напиши на английском языке:</vt:lpstr>
      <vt:lpstr>Ссылки: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PC11042016</dc:creator>
  <cp:lastModifiedBy>Machine</cp:lastModifiedBy>
  <cp:revision>68</cp:revision>
  <dcterms:created xsi:type="dcterms:W3CDTF">2017-01-22T11:41:06Z</dcterms:created>
  <dcterms:modified xsi:type="dcterms:W3CDTF">2018-09-01T12:23:42Z</dcterms:modified>
</cp:coreProperties>
</file>