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70" r:id="rId10"/>
    <p:sldId id="262" r:id="rId11"/>
    <p:sldId id="271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714753"/>
            <a:ext cx="8624918" cy="2361034"/>
          </a:xfrm>
        </p:spPr>
        <p:txBody>
          <a:bodyPr/>
          <a:lstStyle/>
          <a:p>
            <a:r>
              <a:rPr lang="ru-RU" dirty="0" smtClean="0"/>
              <a:t>Причастный оборот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xn--i1abbnckbmcl9fb.xn--p1ai/%D1%81%D1%82%D0%B0%D1%82%D1%8C%D0%B8/412500/image2616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u="wavy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Наступившая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dotDash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незаметно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летняя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окутала усталую землю темнотой и покоем. Мы сидели на крыльце дачного домика и искали на небе первую </a:t>
            </a:r>
            <a:r>
              <a:rPr lang="ru-RU" b="1" u="dotDash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ярко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wavy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засветившуюся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звезду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Запах белой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сирени,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u="wavyHeavy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пышно распустившейся в нашем саду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опьянял, а диск полной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луны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b="1" u="wavyHeavy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показавш</a:t>
            </a:r>
            <a:r>
              <a:rPr lang="ru-RU" b="1" u="wavyHeavy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u="wavyHeavy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йся </a:t>
            </a:r>
            <a:r>
              <a:rPr lang="ru-RU" b="1" u="wavyHeavy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из-за облачка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рождал мечты.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C:\Users\Администратор\Downloads\5790e482bd0470082c8b464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Спишите текст, расставив знаки препинания в предложениях с причастными оборотами. Какую роль они играют в тексте?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>
                <a:solidFill>
                  <a:schemeClr val="tx1"/>
                </a:solidFill>
              </a:rPr>
              <a:t>	Бушующее море мчит свои суровые волны </a:t>
            </a:r>
            <a:r>
              <a:rPr lang="ru-RU" i="1" dirty="0" err="1" smtClean="0">
                <a:solidFill>
                  <a:schemeClr val="tx1"/>
                </a:solidFill>
              </a:rPr>
              <a:t>осв</a:t>
            </a:r>
            <a:r>
              <a:rPr lang="ru-RU" i="1" dirty="0" smtClean="0">
                <a:solidFill>
                  <a:schemeClr val="tx1"/>
                </a:solidFill>
              </a:rPr>
              <a:t> …щённые неяркими </a:t>
            </a:r>
            <a:r>
              <a:rPr lang="ru-RU" i="1" dirty="0" err="1" smtClean="0">
                <a:solidFill>
                  <a:schemeClr val="tx1"/>
                </a:solidFill>
              </a:rPr>
              <a:t>тр</a:t>
            </a:r>
            <a:r>
              <a:rPr lang="ru-RU" i="1" dirty="0" smtClean="0">
                <a:solidFill>
                  <a:schemeClr val="tx1"/>
                </a:solidFill>
              </a:rPr>
              <a:t> …</a:t>
            </a:r>
            <a:r>
              <a:rPr lang="ru-RU" i="1" dirty="0" err="1" smtClean="0">
                <a:solidFill>
                  <a:schemeClr val="tx1"/>
                </a:solidFill>
              </a:rPr>
              <a:t>вожными</a:t>
            </a:r>
            <a:r>
              <a:rPr lang="ru-RU" i="1" dirty="0" smtClean="0">
                <a:solidFill>
                  <a:schemeClr val="tx1"/>
                </a:solidFill>
              </a:rPr>
              <a:t> лучами солнца скрытого за стеной ту(?)ч. Злая стихия хочет </a:t>
            </a:r>
            <a:r>
              <a:rPr lang="ru-RU" i="1" dirty="0" err="1" smtClean="0">
                <a:solidFill>
                  <a:schemeClr val="tx1"/>
                </a:solidFill>
              </a:rPr>
              <a:t>пок</a:t>
            </a:r>
            <a:r>
              <a:rPr lang="ru-RU" i="1" dirty="0" smtClean="0">
                <a:solidFill>
                  <a:schemeClr val="tx1"/>
                </a:solidFill>
              </a:rPr>
              <a:t> …</a:t>
            </a:r>
            <a:r>
              <a:rPr lang="ru-RU" i="1" dirty="0" err="1" smtClean="0">
                <a:solidFill>
                  <a:schemeClr val="tx1"/>
                </a:solidFill>
              </a:rPr>
              <a:t>зать</a:t>
            </a:r>
            <a:r>
              <a:rPr lang="ru-RU" i="1" dirty="0" smtClean="0">
                <a:solidFill>
                  <a:schemeClr val="tx1"/>
                </a:solidFill>
              </a:rPr>
              <a:t> свою с …</a:t>
            </a:r>
            <a:r>
              <a:rPr lang="ru-RU" i="1" dirty="0" err="1" smtClean="0">
                <a:solidFill>
                  <a:schemeClr val="tx1"/>
                </a:solidFill>
              </a:rPr>
              <a:t>крушительную</a:t>
            </a:r>
            <a:r>
              <a:rPr lang="ru-RU" i="1" dirty="0" smtClean="0">
                <a:solidFill>
                  <a:schemeClr val="tx1"/>
                </a:solidFill>
              </a:rPr>
              <a:t> силу и </a:t>
            </a:r>
            <a:r>
              <a:rPr lang="ru-RU" i="1" dirty="0" err="1" smtClean="0">
                <a:solidFill>
                  <a:schemeClr val="tx1"/>
                </a:solidFill>
              </a:rPr>
              <a:t>подн</a:t>
            </a:r>
            <a:r>
              <a:rPr lang="ru-RU" i="1" dirty="0" smtClean="0">
                <a:solidFill>
                  <a:schemeClr val="tx1"/>
                </a:solidFill>
              </a:rPr>
              <a:t> …мает всё выше лавины воды переел …</a:t>
            </a:r>
            <a:r>
              <a:rPr lang="ru-RU" i="1" dirty="0" err="1" smtClean="0">
                <a:solidFill>
                  <a:schemeClr val="tx1"/>
                </a:solidFill>
              </a:rPr>
              <a:t>вающейся</a:t>
            </a:r>
            <a:r>
              <a:rPr lang="ru-RU" i="1" dirty="0" smtClean="0">
                <a:solidFill>
                  <a:schemeClr val="tx1"/>
                </a:solidFill>
              </a:rPr>
              <a:t> всеми цветами радуги. Страшно за людей спасающихся на обломках мачты.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Спишите текст, расставив знаки препинания в предложениях с причастными оборотами. Какую роль они играют в тексте?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>
                <a:solidFill>
                  <a:schemeClr val="tx1"/>
                </a:solidFill>
              </a:rPr>
              <a:t>	Бушующее море мчит свои суровые волны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осв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>
                <a:solidFill>
                  <a:schemeClr val="tx1"/>
                </a:solidFill>
              </a:rPr>
              <a:t>щённые неяркими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тр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>
                <a:solidFill>
                  <a:schemeClr val="tx1"/>
                </a:solidFill>
              </a:rPr>
              <a:t>вожными лучами солнца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скрытого за стеной </a:t>
            </a:r>
            <a:r>
              <a:rPr lang="ru-RU" i="1" dirty="0" smtClean="0">
                <a:solidFill>
                  <a:srgbClr val="FF0000"/>
                </a:solidFill>
              </a:rPr>
              <a:t>туч</a:t>
            </a:r>
            <a:r>
              <a:rPr lang="ru-RU" i="1" dirty="0" smtClean="0">
                <a:solidFill>
                  <a:schemeClr val="tx1"/>
                </a:solidFill>
              </a:rPr>
              <a:t>. Злая стихия хочет </a:t>
            </a:r>
            <a:r>
              <a:rPr lang="ru-RU" i="1" dirty="0" err="1" smtClean="0">
                <a:solidFill>
                  <a:schemeClr val="tx1"/>
                </a:solidFill>
              </a:rPr>
              <a:t>пок</a:t>
            </a:r>
            <a:r>
              <a:rPr lang="ru-RU" i="1" dirty="0" smtClean="0">
                <a:solidFill>
                  <a:schemeClr val="tx1"/>
                </a:solidFill>
              </a:rPr>
              <a:t> …</a:t>
            </a:r>
            <a:r>
              <a:rPr lang="ru-RU" i="1" dirty="0" err="1" smtClean="0">
                <a:solidFill>
                  <a:schemeClr val="tx1"/>
                </a:solidFill>
              </a:rPr>
              <a:t>зать</a:t>
            </a:r>
            <a:r>
              <a:rPr lang="ru-RU" i="1" dirty="0" smtClean="0">
                <a:solidFill>
                  <a:schemeClr val="tx1"/>
                </a:solidFill>
              </a:rPr>
              <a:t> свою с …</a:t>
            </a:r>
            <a:r>
              <a:rPr lang="ru-RU" i="1" dirty="0" err="1" smtClean="0">
                <a:solidFill>
                  <a:schemeClr val="tx1"/>
                </a:solidFill>
              </a:rPr>
              <a:t>крушительную</a:t>
            </a:r>
            <a:r>
              <a:rPr lang="ru-RU" i="1" dirty="0" smtClean="0">
                <a:solidFill>
                  <a:schemeClr val="tx1"/>
                </a:solidFill>
              </a:rPr>
              <a:t> силу и </a:t>
            </a:r>
            <a:r>
              <a:rPr lang="ru-RU" i="1" dirty="0" err="1" smtClean="0">
                <a:solidFill>
                  <a:schemeClr val="tx1"/>
                </a:solidFill>
              </a:rPr>
              <a:t>подн</a:t>
            </a:r>
            <a:r>
              <a:rPr lang="ru-RU" i="1" dirty="0" smtClean="0">
                <a:solidFill>
                  <a:schemeClr val="tx1"/>
                </a:solidFill>
              </a:rPr>
              <a:t> …мает всё выше лавины воды переел …</a:t>
            </a:r>
            <a:r>
              <a:rPr lang="ru-RU" i="1" dirty="0" err="1" smtClean="0">
                <a:solidFill>
                  <a:schemeClr val="tx1"/>
                </a:solidFill>
              </a:rPr>
              <a:t>вающейся</a:t>
            </a:r>
            <a:r>
              <a:rPr lang="ru-RU" i="1" dirty="0" smtClean="0">
                <a:solidFill>
                  <a:schemeClr val="tx1"/>
                </a:solidFill>
              </a:rPr>
              <a:t> всеми цветами радуги. Страшно за людей спасающихся на обломках мачты.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Спишите текст, расставив знаки препинания в предложениях с причастными оборотами. Какую роль они играют в тексте?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>
                <a:solidFill>
                  <a:schemeClr val="tx1"/>
                </a:solidFill>
              </a:rPr>
              <a:t>	Бушующее море мчит свои суровые волны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осв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>
                <a:solidFill>
                  <a:schemeClr val="tx1"/>
                </a:solidFill>
              </a:rPr>
              <a:t>щённые неяркими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тр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>
                <a:solidFill>
                  <a:schemeClr val="tx1"/>
                </a:solidFill>
              </a:rPr>
              <a:t>вожными лучами солнца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скрытого за стеной </a:t>
            </a:r>
            <a:r>
              <a:rPr lang="ru-RU" i="1" dirty="0" smtClean="0">
                <a:solidFill>
                  <a:srgbClr val="FF0000"/>
                </a:solidFill>
              </a:rPr>
              <a:t>туч</a:t>
            </a:r>
            <a:r>
              <a:rPr lang="ru-RU" i="1" dirty="0" smtClean="0">
                <a:solidFill>
                  <a:schemeClr val="tx1"/>
                </a:solidFill>
              </a:rPr>
              <a:t>. Злая стихия хочет пок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>
                <a:solidFill>
                  <a:schemeClr val="tx1"/>
                </a:solidFill>
              </a:rPr>
              <a:t>зать свою с</a:t>
            </a:r>
            <a:r>
              <a:rPr lang="ru-RU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>
                <a:solidFill>
                  <a:schemeClr val="tx1"/>
                </a:solidFill>
              </a:rPr>
              <a:t>крушительную силу и подн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>
                <a:solidFill>
                  <a:schemeClr val="tx1"/>
                </a:solidFill>
              </a:rPr>
              <a:t>мает всё выше лавины воды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переел</a:t>
            </a:r>
            <a:r>
              <a:rPr lang="ru-RU" i="1" dirty="0" err="1" smtClean="0">
                <a:solidFill>
                  <a:srgbClr val="FF0000"/>
                </a:solidFill>
              </a:rPr>
              <a:t>и</a:t>
            </a:r>
            <a:r>
              <a:rPr lang="ru-RU" i="1" dirty="0" err="1" smtClean="0">
                <a:solidFill>
                  <a:schemeClr val="tx1"/>
                </a:solidFill>
              </a:rPr>
              <a:t>вающейся</a:t>
            </a:r>
            <a:r>
              <a:rPr lang="ru-RU" i="1" dirty="0" smtClean="0">
                <a:solidFill>
                  <a:schemeClr val="tx1"/>
                </a:solidFill>
              </a:rPr>
              <a:t> всеми цветами радуги. Страшно за людей спасающихся на обломках мачты.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Постарайтесь описать картину “Девятый вал”, используя в речи причастные обороты.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 smtClean="0"/>
              <a:t>Неистово бушующая стихия.</a:t>
            </a:r>
            <a:endParaRPr lang="ru-RU" dirty="0" smtClean="0"/>
          </a:p>
          <a:p>
            <a:r>
              <a:rPr lang="ru-RU" i="1" dirty="0" smtClean="0"/>
              <a:t>Обломок громадной мачты, сломанной жестоким ветром.</a:t>
            </a:r>
            <a:endParaRPr lang="ru-RU" dirty="0" smtClean="0"/>
          </a:p>
          <a:p>
            <a:r>
              <a:rPr lang="ru-RU" i="1" dirty="0" smtClean="0"/>
              <a:t>Обессиленные бурей люди.</a:t>
            </a:r>
            <a:endParaRPr lang="ru-RU" dirty="0" smtClean="0"/>
          </a:p>
          <a:p>
            <a:r>
              <a:rPr lang="ru-RU" i="1" dirty="0" smtClean="0"/>
              <a:t>Просвечивающаяся на солнце зелёным и </a:t>
            </a:r>
            <a:r>
              <a:rPr lang="ru-RU" i="1" dirty="0" err="1" smtClean="0"/>
              <a:t>голубым</a:t>
            </a:r>
            <a:r>
              <a:rPr lang="ru-RU" i="1" dirty="0" smtClean="0"/>
              <a:t> цветом волна.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5" descr="C:\Users\Администратор\Downloads\5790e482bd0470082c8b464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464343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Наступившая незаметно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летняя ночь окутала усталую землю темнотой и покоем. Мы сидели на крыльце дачного домика и искали на небе первую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ярко засветившуюся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звезду. Запах белой сирени,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пышно распустившейся в нашем саду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опьянял, а диск полной луны, 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показавш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ейся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из-за облачка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рождал мечты.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xn--i1abbnckbmcl9fb.xn--p1ai/%D1%81%D1%82%D0%B0%D1%82%D1%8C%D0%B8/412500/image2610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xn--i1abbnckbmcl9fb.xn--p1ai/%D1%81%D1%82%D0%B0%D1%82%D1%8C%D0%B8/412500/image261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xn--i1abbnckbmcl9fb.xn--p1ai/%D1%81%D1%82%D0%B0%D1%82%D1%8C%D0%B8/412500/image261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Наступившая незаметно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летняя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окутала усталую землю темнотой и покоем. Мы сидели на крыльце дачного домика и искали на небе первую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ярко засветившуюся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звезду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Запах белой сирени,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пышно распустившейся в нашем саду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опьянял, а диск полной луны, 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показавш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ейся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из-за облачка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рождал мечты.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xn--i1abbnckbmcl9fb.xn--p1ai/%D1%81%D1%82%D0%B0%D1%82%D1%8C%D0%B8/412500/image2615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u="wavy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Наступившая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dotDash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незаметно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летняя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окутала усталую землю темнотой и покоем. Мы сидели на крыльце дачного домика и искали на небе первую </a:t>
            </a:r>
            <a:r>
              <a:rPr lang="ru-RU" b="1" u="dotDash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ярко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wavy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засветившуюся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звезду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Запах белой сирени,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пышно распустившейся в нашем саду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опьянял, а диск полной луны, 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показавш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ейся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из-за облачка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рождал мечты.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991600" cy="6072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u="wavy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Наступившая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dotDash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незаметно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летняя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окутала усталую землю темнотой и покоем. Мы сидели на крыльце дачного домика и искали на небе первую </a:t>
            </a:r>
            <a:r>
              <a:rPr lang="ru-RU" b="1" u="dotDash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ярко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wavyHeavy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засветившуюся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звезду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Запах белой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сирени,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пышно распустившейся в нашем саду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опьянял, а диск полной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луны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показавш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ейся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из-за облачка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рождал мечты.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74</Words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Причастный оборот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Спишите текст, расставив знаки препинания в предложениях с причастными оборотами. Какую роль они играют в тексте? </vt:lpstr>
      <vt:lpstr>Спишите текст, расставив знаки препинания в предложениях с причастными оборотами. Какую роль они играют в тексте? </vt:lpstr>
      <vt:lpstr>Спишите текст, расставив знаки препинания в предложениях с причастными оборотами. Какую роль они играют в тексте? </vt:lpstr>
      <vt:lpstr>Постарайтесь описать картину “Девятый вал”, используя в речи причастные обороты.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Причастный оборот</dc:title>
  <dc:creator>Администратор</dc:creator>
  <cp:lastModifiedBy>Machine</cp:lastModifiedBy>
  <cp:revision>10</cp:revision>
  <dcterms:created xsi:type="dcterms:W3CDTF">2019-01-16T10:15:55Z</dcterms:created>
  <dcterms:modified xsi:type="dcterms:W3CDTF">2019-01-17T08:49:56Z</dcterms:modified>
</cp:coreProperties>
</file>