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«Корректор»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r>
              <a:rPr lang="ru-RU" sz="3200" dirty="0" smtClean="0"/>
              <a:t>Попугай, редактируемый корректором, оказался говорящим.</a:t>
            </a:r>
          </a:p>
          <a:p>
            <a:r>
              <a:rPr lang="ru-RU" sz="3200" dirty="0" smtClean="0"/>
              <a:t>Цветы, купленные в зоомагазине, станут красивее.</a:t>
            </a:r>
          </a:p>
          <a:p>
            <a:r>
              <a:rPr lang="ru-RU" sz="3200" dirty="0" smtClean="0"/>
              <a:t>Повесть, поливаемая садовником, известна всем.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«Корректор»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Попугай</a:t>
            </a:r>
            <a:r>
              <a:rPr lang="ru-RU" sz="3200" dirty="0" smtClean="0"/>
              <a:t>, </a:t>
            </a:r>
            <a:r>
              <a:rPr lang="ru-RU" sz="3200" u="wavyHeavy" dirty="0" smtClean="0"/>
              <a:t>купленный в магазине</a:t>
            </a:r>
            <a:r>
              <a:rPr lang="ru-RU" sz="3200" dirty="0" smtClean="0"/>
              <a:t>, оказался говорящим.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Цветы</a:t>
            </a:r>
            <a:r>
              <a:rPr lang="ru-RU" sz="3200" dirty="0" smtClean="0"/>
              <a:t>, </a:t>
            </a:r>
            <a:r>
              <a:rPr lang="ru-RU" sz="3200" u="wavyHeavy" dirty="0" smtClean="0"/>
              <a:t>поливаемые садовником</a:t>
            </a:r>
            <a:r>
              <a:rPr lang="ru-RU" sz="3200" dirty="0" smtClean="0"/>
              <a:t>, станут красивее.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Повесть</a:t>
            </a:r>
            <a:r>
              <a:rPr lang="ru-RU" sz="3200" dirty="0" smtClean="0"/>
              <a:t>, </a:t>
            </a:r>
            <a:r>
              <a:rPr lang="ru-RU" sz="3200" u="wavyHeavy" dirty="0" smtClean="0"/>
              <a:t>редактируемая корректором</a:t>
            </a:r>
            <a:r>
              <a:rPr lang="ru-RU" sz="3200" dirty="0" smtClean="0"/>
              <a:t>, известна всем.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439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Составьте предложения с причастным оборотом. Запишите.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Человек, свою, преодолевающий, успешно, многого, лень, может, добиться.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Карточки (на 5 минут по рядам по </a:t>
            </a:r>
            <a:r>
              <a:rPr lang="ru-RU" sz="2200" dirty="0" smtClean="0"/>
              <a:t>два предложения).</a:t>
            </a:r>
            <a:br>
              <a:rPr lang="ru-RU" sz="2200" dirty="0" smtClean="0"/>
            </a:br>
            <a:r>
              <a:rPr lang="ru-RU" sz="2200" dirty="0" smtClean="0"/>
              <a:t>Спишите предложения, вставляя пропущенные буквы, объясните их написание. Расставьте запятые, обозначьте границы причастных оборотов.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8143900" cy="485776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 err="1" smtClean="0"/>
              <a:t>з</a:t>
            </a:r>
            <a:r>
              <a:rPr lang="ru-RU" dirty="0" smtClean="0"/>
              <a:t>…л…том поле ржи т…</a:t>
            </a:r>
            <a:r>
              <a:rPr lang="ru-RU" dirty="0" err="1" smtClean="0"/>
              <a:t>ряет</a:t>
            </a:r>
            <a:r>
              <a:rPr lang="ru-RU" dirty="0" smtClean="0"/>
              <a:t>(?)</a:t>
            </a:r>
            <a:r>
              <a:rPr lang="ru-RU" dirty="0" err="1" smtClean="0"/>
              <a:t>ся</a:t>
            </a:r>
            <a:r>
              <a:rPr lang="ru-RU" dirty="0" smtClean="0"/>
              <a:t> дорога едва улов…мая в…</a:t>
            </a:r>
            <a:r>
              <a:rPr lang="ru-RU" dirty="0" err="1" smtClean="0"/>
              <a:t>глядом</a:t>
            </a:r>
            <a:r>
              <a:rPr lang="ru-RU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Т…</a:t>
            </a:r>
            <a:r>
              <a:rPr lang="ru-RU" dirty="0" err="1" smtClean="0"/>
              <a:t>желые</a:t>
            </a:r>
            <a:r>
              <a:rPr lang="ru-RU" dirty="0" smtClean="0"/>
              <a:t> к…</a:t>
            </a:r>
            <a:r>
              <a:rPr lang="ru-RU" dirty="0" err="1" smtClean="0"/>
              <a:t>лосья</a:t>
            </a:r>
            <a:r>
              <a:rPr lang="ru-RU" dirty="0" smtClean="0"/>
              <a:t> спелой ржи прогиба…</a:t>
            </a:r>
            <a:r>
              <a:rPr lang="ru-RU" dirty="0" err="1" smtClean="0"/>
              <a:t>мые</a:t>
            </a:r>
            <a:r>
              <a:rPr lang="ru-RU" dirty="0" smtClean="0"/>
              <a:t> ветром л…жат(?)</a:t>
            </a:r>
            <a:r>
              <a:rPr lang="ru-RU" dirty="0" err="1" smtClean="0"/>
              <a:t>ся</a:t>
            </a:r>
            <a:r>
              <a:rPr lang="ru-RU" dirty="0" smtClean="0"/>
              <a:t> на землю.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Ш…л…</a:t>
            </a:r>
            <a:r>
              <a:rPr lang="ru-RU" dirty="0" err="1" smtClean="0"/>
              <a:t>стит</a:t>
            </a:r>
            <a:r>
              <a:rPr lang="ru-RU" dirty="0" smtClean="0"/>
              <a:t> ржаное море </a:t>
            </a:r>
            <a:r>
              <a:rPr lang="ru-RU" dirty="0" err="1" smtClean="0"/>
              <a:t>колебл</a:t>
            </a:r>
            <a:r>
              <a:rPr lang="ru-RU" dirty="0" smtClean="0"/>
              <a:t>…мое ветром.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Вд</a:t>
            </a:r>
            <a:r>
              <a:rPr lang="ru-RU" dirty="0" smtClean="0"/>
              <a:t>…ли </a:t>
            </a:r>
            <a:r>
              <a:rPr lang="ru-RU" dirty="0" err="1" smtClean="0"/>
              <a:t>виднеет</a:t>
            </a:r>
            <a:r>
              <a:rPr lang="ru-RU" dirty="0" smtClean="0"/>
              <a:t>(?)</a:t>
            </a:r>
            <a:r>
              <a:rPr lang="ru-RU" dirty="0" err="1" smtClean="0"/>
              <a:t>ся</a:t>
            </a:r>
            <a:r>
              <a:rPr lang="ru-RU" dirty="0" smtClean="0"/>
              <a:t> </a:t>
            </a:r>
            <a:r>
              <a:rPr lang="ru-RU" dirty="0" err="1" smtClean="0"/>
              <a:t>поч</a:t>
            </a:r>
            <a:r>
              <a:rPr lang="ru-RU" dirty="0" smtClean="0"/>
              <a:t>(?)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невид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r>
              <a:rPr lang="ru-RU" dirty="0" smtClean="0"/>
              <a:t> лес.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М…</a:t>
            </a:r>
            <a:r>
              <a:rPr lang="ru-RU" dirty="0" err="1" smtClean="0"/>
              <a:t>гучие</a:t>
            </a:r>
            <a:r>
              <a:rPr lang="ru-RU" dirty="0" smtClean="0"/>
              <a:t> сосны </a:t>
            </a:r>
            <a:r>
              <a:rPr lang="ru-RU" dirty="0" err="1" smtClean="0"/>
              <a:t>согр</a:t>
            </a:r>
            <a:r>
              <a:rPr lang="ru-RU" dirty="0" smtClean="0"/>
              <a:t>…</a:t>
            </a:r>
            <a:r>
              <a:rPr lang="ru-RU" dirty="0" err="1" smtClean="0"/>
              <a:t>ва</a:t>
            </a:r>
            <a:r>
              <a:rPr lang="ru-RU" dirty="0" smtClean="0"/>
              <a:t>….</a:t>
            </a:r>
            <a:r>
              <a:rPr lang="ru-RU" dirty="0" err="1" smtClean="0"/>
              <a:t>мые</a:t>
            </a:r>
            <a:r>
              <a:rPr lang="ru-RU" dirty="0" smtClean="0"/>
              <a:t> со..</a:t>
            </a:r>
            <a:r>
              <a:rPr lang="ru-RU" dirty="0" err="1" smtClean="0"/>
              <a:t>нцем</a:t>
            </a:r>
            <a:r>
              <a:rPr lang="ru-RU" dirty="0" smtClean="0"/>
              <a:t> </a:t>
            </a:r>
            <a:r>
              <a:rPr lang="ru-RU" dirty="0" smtClean="0"/>
              <a:t>тянут</a:t>
            </a:r>
            <a:r>
              <a:rPr lang="ru-RU" dirty="0" smtClean="0"/>
              <a:t>(?)</a:t>
            </a:r>
            <a:r>
              <a:rPr lang="ru-RU" dirty="0" err="1" smtClean="0"/>
              <a:t>ся</a:t>
            </a:r>
            <a:r>
              <a:rPr lang="ru-RU" dirty="0" smtClean="0"/>
              <a:t> к небу.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Тучи г…</a:t>
            </a:r>
            <a:r>
              <a:rPr lang="ru-RU" dirty="0" err="1" smtClean="0"/>
              <a:t>нимые</a:t>
            </a:r>
            <a:r>
              <a:rPr lang="ru-RU" dirty="0" smtClean="0"/>
              <a:t> сильным </a:t>
            </a:r>
            <a:r>
              <a:rPr lang="ru-RU" dirty="0" err="1" smtClean="0"/>
              <a:t>ветр</a:t>
            </a:r>
            <a:r>
              <a:rPr lang="ru-RU" dirty="0" smtClean="0"/>
              <a:t>…м были ч…</a:t>
            </a:r>
            <a:r>
              <a:rPr lang="ru-RU" dirty="0" err="1" smtClean="0"/>
              <a:t>рными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154</Words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Игра «Корректор» </vt:lpstr>
      <vt:lpstr>Игра «Корректор» </vt:lpstr>
      <vt:lpstr>Составьте предложения с причастным оборотом. Запишите. </vt:lpstr>
      <vt:lpstr>Карточки (на 5 минут по рядам по два предложения). Спишите предложения, вставляя пропущенные буквы, объясните их написание. Расставьте запятые, обозначьте границы причастных оборотов.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«Корректор» </dc:title>
  <dc:creator>Администратор</dc:creator>
  <cp:lastModifiedBy>Machine</cp:lastModifiedBy>
  <cp:revision>3</cp:revision>
  <dcterms:created xsi:type="dcterms:W3CDTF">2019-01-22T12:21:47Z</dcterms:created>
  <dcterms:modified xsi:type="dcterms:W3CDTF">2019-01-22T13:43:56Z</dcterms:modified>
</cp:coreProperties>
</file>