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60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856" cy="100811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Dance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161934_мальчика-девушки-танцы-любви-ребенка-пар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6143668" cy="4786346"/>
          </a:xfrm>
        </p:spPr>
      </p:pic>
    </p:spTree>
    <p:extLst>
      <p:ext uri="{BB962C8B-B14F-4D97-AF65-F5344CB8AC3E}">
        <p14:creationId xmlns="" xmlns:p14="http://schemas.microsoft.com/office/powerpoint/2010/main" val="41623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856" cy="100811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785926"/>
            <a:ext cx="3929089" cy="4357718"/>
          </a:xfrm>
        </p:spPr>
      </p:pic>
    </p:spTree>
    <p:extLst>
      <p:ext uri="{BB962C8B-B14F-4D97-AF65-F5344CB8AC3E}">
        <p14:creationId xmlns="" xmlns:p14="http://schemas.microsoft.com/office/powerpoint/2010/main" val="41623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856" cy="100811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gry-zagadki-na-ulitse-dlya-detey-12-let-27089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6143668" cy="4572032"/>
          </a:xfrm>
        </p:spPr>
      </p:pic>
    </p:spTree>
    <p:extLst>
      <p:ext uri="{BB962C8B-B14F-4D97-AF65-F5344CB8AC3E}">
        <p14:creationId xmlns="" xmlns:p14="http://schemas.microsoft.com/office/powerpoint/2010/main" val="41623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856" cy="100811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Play tricks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ownloads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3412" y="1785926"/>
            <a:ext cx="4997175" cy="4340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23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856" cy="100811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Paint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4538606-Девушка-рисование-изображения-с-улыбкой-солн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785926"/>
            <a:ext cx="4786345" cy="4429156"/>
          </a:xfrm>
        </p:spPr>
      </p:pic>
    </p:spTree>
    <p:extLst>
      <p:ext uri="{BB962C8B-B14F-4D97-AF65-F5344CB8AC3E}">
        <p14:creationId xmlns="" xmlns:p14="http://schemas.microsoft.com/office/powerpoint/2010/main" val="41623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856" cy="100811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857364"/>
            <a:ext cx="3929089" cy="4214842"/>
          </a:xfrm>
        </p:spPr>
      </p:pic>
    </p:spTree>
    <p:extLst>
      <p:ext uri="{BB962C8B-B14F-4D97-AF65-F5344CB8AC3E}">
        <p14:creationId xmlns="" xmlns:p14="http://schemas.microsoft.com/office/powerpoint/2010/main" val="41623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856" cy="100811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ell tales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ownloads\6944946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500725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23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856" cy="100811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Help 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ownloads\b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1526" y="1600200"/>
            <a:ext cx="608094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23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Dance</vt:lpstr>
      <vt:lpstr>Sing</vt:lpstr>
      <vt:lpstr>Play</vt:lpstr>
      <vt:lpstr>Play tricks</vt:lpstr>
      <vt:lpstr>Paint</vt:lpstr>
      <vt:lpstr>Read</vt:lpstr>
      <vt:lpstr>Tell tales</vt:lpstr>
      <vt:lpstr>Help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Dance</dc:title>
  <dc:creator>Администратор</dc:creator>
  <cp:lastModifiedBy>Machine</cp:lastModifiedBy>
  <cp:revision>1</cp:revision>
  <dcterms:created xsi:type="dcterms:W3CDTF">2018-11-03T09:18:19Z</dcterms:created>
  <dcterms:modified xsi:type="dcterms:W3CDTF">2018-11-03T09:26:14Z</dcterms:modified>
</cp:coreProperties>
</file>