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70" r:id="rId4"/>
    <p:sldId id="273" r:id="rId5"/>
    <p:sldId id="269" r:id="rId6"/>
    <p:sldId id="272" r:id="rId7"/>
    <p:sldId id="271" r:id="rId8"/>
    <p:sldId id="274" r:id="rId9"/>
    <p:sldId id="268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0" autoAdjust="0"/>
    <p:restoredTop sz="94600"/>
  </p:normalViewPr>
  <p:slideViewPr>
    <p:cSldViewPr>
      <p:cViewPr>
        <p:scale>
          <a:sx n="81" d="100"/>
          <a:sy n="81" d="100"/>
        </p:scale>
        <p:origin x="-18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F1ACF6-A21D-4009-9EB8-05A028902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10E812-3FEA-4FF3-AA2B-1F785AB2A5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5B8B-851E-4763-9167-40F2482DB8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9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2565E-D0B2-48DE-8B43-61041107E2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4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349E40-5AC5-45EC-82EB-CCC67D450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3F913-F66C-4C50-8A9A-FD563CBBF5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53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E59B7-9344-4641-ADE3-7E3DA6512D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4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7D0C9-D73E-45AD-9DCA-BC17AF4D91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18416-0217-49EF-B8E0-741912BC9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08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F3D31-BC2A-4D66-9146-D0B1E4E8C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2D9AF-F368-4CB0-A46B-F2EFB7E7B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71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524EC-0854-4F64-B174-2CD636CCD7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0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20463-F040-41D3-907A-BE8A44D90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45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2013B-E2ED-46C9-B208-8868F2A9B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E2773-0F67-44EC-9EB7-D290DC586A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3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D4804-28A1-43A9-A558-75C6A483D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5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E017A-375B-4D9C-AD51-63B79FB5A9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0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78723-642F-4E0E-8018-D13F3A4AE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9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0ECC8-5F9E-4867-8A29-035CDC73EE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1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E6E3-C284-4CDC-845F-6A5501D47D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0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DA0EE-2329-4139-861C-4C77E527C4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7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16ABE-4A0D-4AE7-9A86-BEE9FDA7B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7AFD6-E704-41C8-A61B-B019855832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07B6C6-0AEA-49C8-9D09-19884BC436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E2E511-CAEC-4A94-BFF8-77436DDFB7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://images.yandex.ua/yandsearch?text=%D0%B5%D0%BD%D0%BE%D1%82%20%D0%BA%D0%BB%D0%B8%D0%BF%D0%B0%D1%80%D1%82&amp;img_url=http://www.cdc.gov/rabies/images/animated_raccoon.gif&amp;pos=2&amp;uinfo=sw-991-sh-612-fw-766-fh-448-pd-1&amp;rpt=simage" TargetMode="External"/><Relationship Id="rId1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hyperlink" Target="http://images.yandex.ua/yandsearch?tld=ua&amp;p=1&amp;text=%D0%BB%D1%83%D0%BD%D0%B0%20%D0%BA%D0%BB%D0%B8%D0%BF%D0%B0%D1%80%D1%82&amp;img_url=http://clipartlog.com/wp-content/uploads/2008/09/moon-large.png&amp;pos=38&amp;uinfo=sw-991-sh-612-fw-766-fh-448-pd-1&amp;rpt=simage" TargetMode="External"/><Relationship Id="rId12" Type="http://schemas.openxmlformats.org/officeDocument/2006/relationships/image" Target="../media/image11.jpeg"/><Relationship Id="rId17" Type="http://schemas.openxmlformats.org/officeDocument/2006/relationships/hyperlink" Target="http://images.yandex.ua/yandsearch?text=%D0%BA%D0%BE%D1%82%D0%B8%D0%BA%20%D0%BA%D0%BB%D0%B8%D0%BF%D0%B0%D1%80%D1%82&amp;img_url=http://img-fotki.yandex.ru/get/5602/info-boom.2/0_4ce12_e8c36827_M.jpg&amp;pos=5&amp;uinfo=sw-991-sh-612-fw-949-fh-448-pd-1&amp;rpt=simage" TargetMode="External"/><Relationship Id="rId2" Type="http://schemas.openxmlformats.org/officeDocument/2006/relationships/image" Target="../media/image5.gif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://images.yandex.ua/yandsearch?text=%D0%BB%D0%BE%D1%81%D1%8C%20%D0%BA%D0%BB%D0%B8%D0%BF%D0%B0%D1%80%D1%82&amp;img_url=http://www.primoclipart.com/files/preview/big/522/Cartoon%20Moose%20Clip%20Art.jpg&amp;pos=2&amp;uinfo=sw-991-sh-612-fw-766-fh-448-pd-1&amp;rpt=simage" TargetMode="External"/><Relationship Id="rId5" Type="http://schemas.openxmlformats.org/officeDocument/2006/relationships/image" Target="../media/image7.jpeg"/><Relationship Id="rId15" Type="http://schemas.openxmlformats.org/officeDocument/2006/relationships/hyperlink" Target="http://images.yandex.ua/yandsearch?tld=ua&amp;p=2&amp;text=%D0%BF%D0%BE%D0%B2%D0%B0%D1%80%20%D0%BA%D0%BB%D0%B8%D0%BF%D0%B0%D1%80%D1%82&amp;img_url=http://thumb18.shutterstock.com/thumb_small/266947/266947,1240155541,1/stock-vector-cook-icon-red-color-for-design-28765921.jpg&amp;pos=66&amp;uinfo=sw-991-sh-612-fw-766-fh-448-pd-1&amp;rpt=simage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images.yandex.ua/yandsearch?text=%D0%B4%D0%BE%D0%BC%D0%B8%D0%BA%20%D0%BA%D0%BB%D0%B8%D0%BF%D0%B0%D1%80%D1%82\&amp;img_url=http://im8.asset.yvimg.kz/userimages/zhanyk/ATh0DZ5DLmILfHDTKDGvSZvxtk8yqn.png&amp;pos=0&amp;uinfo=sw-991-sh-612-fw-949-fh-448-pd-1&amp;rpt=simage" TargetMode="External"/><Relationship Id="rId9" Type="http://schemas.openxmlformats.org/officeDocument/2006/relationships/hyperlink" Target="http://images.yandex.ua/yandsearch?text=%D0%B4%D0%B2%D0%B0%20%D0%BA%D0%BB%D0%B8%D0%BF%D0%B0%D1%80%D1%82&amp;img_url=http://www.easyvectors.com/assets/images/vectors/afbig/ball-number-2-clip-art.jpg&amp;pos=27&amp;uinfo=sw-991-sh-612-fw-766-fh-448-pd-1&amp;rpt=simage" TargetMode="External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images.yandex.ua/yandsearch?text=%D0%BA%D0%BE%D0%B2%D1%80%D0%B8%D0%BA%20%D0%BA%D0%BB%D0%B8%D0%BF%D0%B0%D1%80%D1%82&amp;img_url=http://artandarts.com/images/clip_art/miscillaneous_images/rug_rolled_clip_art.JPG&amp;pos=9&amp;uinfo=sw-991-sh-612-fw-766-fh-448-pd-1&amp;rpt=simage" TargetMode="External"/><Relationship Id="rId7" Type="http://schemas.openxmlformats.org/officeDocument/2006/relationships/hyperlink" Target="http://images.yandex.ua/yandsearch?tld=ua&amp;p=1&amp;text=%D1%87%D0%B5%D0%BB%D0%BE%D0%B2%D0%B5%D0%BA%20%D0%BA%D0%BB%D0%B8%D0%BF%D0%B0%D1%80%D1%82&amp;img_url=http://www.easyvectors.com/assets/images/vectors/afbig/stick-man-clip-art.jpg&amp;pos=39&amp;uinfo=sw-991-sh-612-fw-766-fh-448-pd-1&amp;rpt=simage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images.yandex.ua/yandsearch?text=%D1%88%D0%BB%D1%8F%D0%BF%D0%B0%20%D0%BA%D0%BB%D0%B8%D0%BF%D0%B0%D1%80%D1%82&amp;img_url=http://nutritioninfo-therapy.co.rs/welnes1/poklonvideo/index/indiana-jones-hat-gif-801.png&amp;pos=7&amp;uinfo=sw-991-sh-612-fw-766-fh-448-pd-1&amp;rpt=simage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12" Type="http://schemas.openxmlformats.org/officeDocument/2006/relationships/image" Target="../media/image27.gif"/><Relationship Id="rId2" Type="http://schemas.openxmlformats.org/officeDocument/2006/relationships/hyperlink" Target="http://images.yandex.ua/yandsearch?text=interpreter%20gif&amp;img_url=http://www.geelongaustralia.com.au/Library/images/intp.jpg&amp;pos=3&amp;uinfo=sw-1903-sh-985-fw-1678-fh-598-pd-1&amp;rpt=simag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1403292" cy="1728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3377781" cy="2332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7824" y="1033859"/>
            <a:ext cx="482683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Henny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-Penny,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are cute!</a:t>
            </a: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876" y="260647"/>
            <a:ext cx="8820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ставь словосочетания по образцу: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1192" y="1078782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cat / nice</a:t>
            </a:r>
            <a:endParaRPr lang="ru-RU" sz="3200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3807101" y="1191149"/>
            <a:ext cx="964412" cy="360040"/>
          </a:xfrm>
          <a:prstGeom prst="stripedRightArrow">
            <a:avLst>
              <a:gd name="adj1" fmla="val 68141"/>
              <a:gd name="adj2" fmla="val 11954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71513" y="1058259"/>
            <a:ext cx="1962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nice cat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2851" y="1988840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mouse / nice</a:t>
            </a:r>
            <a:endParaRPr lang="ru-RU" sz="3200" dirty="0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2803836" y="2101207"/>
            <a:ext cx="964412" cy="360040"/>
          </a:xfrm>
          <a:prstGeom prst="stripedRightArrow">
            <a:avLst>
              <a:gd name="adj1" fmla="val 68141"/>
              <a:gd name="adj2" fmla="val 11954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24126" y="1976007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nice mouse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356" y="1643034"/>
            <a:ext cx="938982" cy="10846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163" y="2573615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hen / nice</a:t>
            </a:r>
            <a:endParaRPr lang="ru-RU" sz="3200" dirty="0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2822685" y="2722989"/>
            <a:ext cx="964412" cy="360040"/>
          </a:xfrm>
          <a:prstGeom prst="stripedRightArrow">
            <a:avLst>
              <a:gd name="adj1" fmla="val 68141"/>
              <a:gd name="adj2" fmla="val 11954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42975" y="2597789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nice hen</a:t>
            </a:r>
            <a:endParaRPr lang="ru-RU" sz="3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97013"/>
            <a:ext cx="965542" cy="9655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5267" y="3199818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cat / cute</a:t>
            </a:r>
            <a:endParaRPr lang="ru-RU" sz="3200" dirty="0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2836252" y="3312185"/>
            <a:ext cx="964412" cy="360040"/>
          </a:xfrm>
          <a:prstGeom prst="stripedRightArrow">
            <a:avLst>
              <a:gd name="adj1" fmla="val 68141"/>
              <a:gd name="adj2" fmla="val 11954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856542" y="3186985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cute cat</a:t>
            </a:r>
            <a:endParaRPr lang="ru-RU" sz="32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34" y="2954811"/>
            <a:ext cx="1003573" cy="7174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2772" y="3821681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mouse / little</a:t>
            </a:r>
            <a:endParaRPr lang="ru-RU" sz="3200" dirty="0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2838520" y="3931566"/>
            <a:ext cx="964412" cy="360040"/>
          </a:xfrm>
          <a:prstGeom prst="stripedRightArrow">
            <a:avLst>
              <a:gd name="adj1" fmla="val 68141"/>
              <a:gd name="adj2" fmla="val 11954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858810" y="3806366"/>
            <a:ext cx="2598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little mouse</a:t>
            </a:r>
            <a:endParaRPr lang="ru-RU" sz="3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148606"/>
            <a:ext cx="952500" cy="1143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7317" y="4478251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hen / cute</a:t>
            </a:r>
            <a:endParaRPr lang="ru-RU" sz="3200" dirty="0"/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2828302" y="4590618"/>
            <a:ext cx="964412" cy="360040"/>
          </a:xfrm>
          <a:prstGeom prst="stripedRightArrow">
            <a:avLst>
              <a:gd name="adj1" fmla="val 68141"/>
              <a:gd name="adj2" fmla="val 11954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848592" y="4465418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cute hen</a:t>
            </a:r>
            <a:endParaRPr lang="ru-RU" sz="32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06" y="3944399"/>
            <a:ext cx="1322821" cy="11186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02286" y="5229199"/>
            <a:ext cx="5513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mouse / little / and / cat / cute</a:t>
            </a:r>
            <a:endParaRPr lang="ru-RU" sz="3200" dirty="0"/>
          </a:p>
        </p:txBody>
      </p:sp>
      <p:sp>
        <p:nvSpPr>
          <p:cNvPr id="28" name="Штриховая стрелка вправо 27"/>
          <p:cNvSpPr/>
          <p:nvPr/>
        </p:nvSpPr>
        <p:spPr>
          <a:xfrm rot="7921976">
            <a:off x="6162258" y="5829574"/>
            <a:ext cx="613424" cy="360040"/>
          </a:xfrm>
          <a:prstGeom prst="stripedRightArrow">
            <a:avLst>
              <a:gd name="adj1" fmla="val 68141"/>
              <a:gd name="adj2" fmla="val 11954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72618" y="5773167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little mouse and a cute cat</a:t>
            </a:r>
            <a:endParaRPr lang="ru-RU" sz="32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01" y="4590618"/>
            <a:ext cx="16764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3" grpId="0"/>
      <p:bldP spid="17" grpId="0"/>
      <p:bldP spid="21" grpId="0"/>
      <p:bldP spid="25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9" y="202974"/>
            <a:ext cx="2673247" cy="30695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6712" y="188640"/>
            <a:ext cx="55072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Представь, что тебе надо написать Микки-Маусу. Что ты можешь сказать о нём?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2915816" y="2636912"/>
            <a:ext cx="5184576" cy="3672408"/>
          </a:xfrm>
          <a:prstGeom prst="wedgeEllipseCallout">
            <a:avLst>
              <a:gd name="adj1" fmla="val -64762"/>
              <a:gd name="adj2" fmla="val 54200"/>
            </a:avLst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Mi</a:t>
            </a:r>
            <a:r>
              <a:rPr lang="ru-RU" sz="3600" dirty="0" smtClean="0">
                <a:solidFill>
                  <a:schemeClr val="tx1"/>
                </a:solidFill>
              </a:rPr>
              <a:t>с</a:t>
            </a:r>
            <a:r>
              <a:rPr lang="en-US" sz="3600" dirty="0" smtClean="0">
                <a:solidFill>
                  <a:schemeClr val="tx1"/>
                </a:solidFill>
              </a:rPr>
              <a:t>key Mouse!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You are a little mouse.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You are a nice mouse.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 like you.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64271" y="793686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34345" y="-24121"/>
            <a:ext cx="74413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Let’s read the transcription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8112" y="1725756"/>
            <a:ext cx="169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7979" y="2677837"/>
            <a:ext cx="2460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8112" y="3601167"/>
            <a:ext cx="226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5056" y="4581128"/>
            <a:ext cx="2114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5821" y="558924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54654" y="793686"/>
            <a:ext cx="1300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u: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38302" y="1708167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u: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26610" y="2609517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u: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38302" y="3561598"/>
            <a:ext cx="1531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66133" y="4503897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u: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30949" y="5549671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u: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42427" y="824406"/>
            <a:ext cx="106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32240" y="1725756"/>
            <a:ext cx="1845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k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20780" y="2677837"/>
            <a:ext cx="1268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80863" y="3570053"/>
            <a:ext cx="2925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Sans Unicode"/>
                <a:cs typeface="Lucida Sans Unicode"/>
              </a:rPr>
              <a:t>´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k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u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: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12210" y="4543466"/>
            <a:ext cx="1729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35265" y="5504458"/>
            <a:ext cx="1883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616738"/>
            <a:ext cx="8364117" cy="24765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5431" y="3571934"/>
            <a:ext cx="6150143" cy="24765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5792" y="3659104"/>
            <a:ext cx="6150143" cy="2476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6" y="116632"/>
            <a:ext cx="967161" cy="775798"/>
          </a:xfrm>
          <a:prstGeom prst="rect">
            <a:avLst/>
          </a:prstGeom>
        </p:spPr>
      </p:pic>
      <p:pic>
        <p:nvPicPr>
          <p:cNvPr id="25" name="Picture 2" descr="http://im0-tub-ua.yandex.net/i?id=23578537-4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40" y="3861049"/>
            <a:ext cx="548124" cy="48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62" y="4600263"/>
            <a:ext cx="9235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 descr="http://im2-tub-ua.yandex.net/i?id=302400622-35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93" y="1956754"/>
            <a:ext cx="515151" cy="5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http://im8-tub-ua.yandex.net/i?id=276947290-46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18584"/>
            <a:ext cx="780835" cy="56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http://im8-tub-ua.yandex.net/i?id=117687584-16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34" y="2821588"/>
            <a:ext cx="695171" cy="63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http://im8-tub-ua.yandex.net/i?id=403739270-17-72&amp;n=2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92" y="5730125"/>
            <a:ext cx="707546" cy="63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http://im6-tub-ua.yandex.net/i?id=322395541-15-72&amp;n=2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53" y="1917572"/>
            <a:ext cx="629124" cy="5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9" descr="http://im6-tub-ua.yandex.net/i?id=39151726-65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95" y="5589241"/>
            <a:ext cx="500432" cy="7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563657" y="793686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æ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04031" y="0"/>
            <a:ext cx="74413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Let’s read the transcription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2914" y="2677837"/>
            <a:ext cx="1877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æ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4442" y="3601167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æ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1319" y="4581128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æ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m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9027" y="5589240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æ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46353" y="784837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23159" y="1774169"/>
            <a:ext cx="1877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39504" y="2609517"/>
            <a:ext cx="1454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04851" y="3560581"/>
            <a:ext cx="172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89434" y="4516433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66381" y="5549671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616738"/>
            <a:ext cx="8364117" cy="24765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8143" y="3571934"/>
            <a:ext cx="6150143" cy="24765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65207" y="1864388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æ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" name="Picture 13" descr="http://im7-tub-ua.yandex.net/i?id=439648892-3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76" y="2009047"/>
            <a:ext cx="1234428" cy="70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http://im2-tub-ua.yandex.net/i?id=416820617-56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51" y="3872543"/>
            <a:ext cx="996751" cy="61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http://im8-tub-ua.yandex.net/i?id=147791236-54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96" y="5589240"/>
            <a:ext cx="633919" cy="10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http://im8-tub-ua.yandex.net/i?id=147791236-54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36" y="5551947"/>
            <a:ext cx="597943" cy="97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http://im8-tub-ua.yandex.net/i?id=147791236-54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5537662"/>
            <a:ext cx="597943" cy="97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im3-tub-ua.yandex.net/i?id=376808557-0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" y="116631"/>
            <a:ext cx="1129457" cy="112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39" y="195769"/>
            <a:ext cx="6686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Translate the words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9" y="1263593"/>
            <a:ext cx="1078235" cy="1528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90" y="963701"/>
            <a:ext cx="1256022" cy="1450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54" y="1434205"/>
            <a:ext cx="2009775" cy="1924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5" y="2819627"/>
            <a:ext cx="1446609" cy="2003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21" y="2564904"/>
            <a:ext cx="1843832" cy="19560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2188620" cy="1798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37" y="5227866"/>
            <a:ext cx="1728192" cy="12961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54" y="4221507"/>
            <a:ext cx="1801760" cy="24023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06" y="2204864"/>
            <a:ext cx="850057" cy="9819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462">
            <a:off x="4527600" y="1764651"/>
            <a:ext cx="850057" cy="9819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8403" y="2414552"/>
            <a:ext cx="850057" cy="98191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3580" y="2473136"/>
            <a:ext cx="1354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cat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19016" y="922922"/>
            <a:ext cx="20569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mouse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9752" y="1768221"/>
            <a:ext cx="12362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mice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1119099"/>
            <a:ext cx="1523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hen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38223" y="3338518"/>
            <a:ext cx="2056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moose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62044" y="3467460"/>
            <a:ext cx="1808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cook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9248" y="5661248"/>
            <a:ext cx="21210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house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21590" y="4714794"/>
            <a:ext cx="28937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cute [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kju:t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08160" y="5818663"/>
            <a:ext cx="1210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nice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8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592455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" y="7793"/>
            <a:ext cx="5162550" cy="971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490" y="1689597"/>
            <a:ext cx="16482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solidFill>
                    <a:srgbClr val="FF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AB: </a:t>
            </a:r>
          </a:p>
          <a:p>
            <a:pPr algn="ctr"/>
            <a:r>
              <a:rPr lang="en-US" sz="4400" b="1" cap="none" spc="0" dirty="0" smtClean="0">
                <a:ln w="31550" cmpd="sng">
                  <a:solidFill>
                    <a:srgbClr val="FF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ex.3</a:t>
            </a:r>
          </a:p>
          <a:p>
            <a:pPr algn="ctr"/>
            <a:r>
              <a:rPr lang="en-US" sz="4400" b="1" cap="none" spc="0" dirty="0" smtClean="0">
                <a:ln w="31550" cmpd="sng">
                  <a:solidFill>
                    <a:srgbClr val="FF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p.9</a:t>
            </a:r>
            <a:endParaRPr lang="ru-RU" sz="4400" b="1" cap="none" spc="0" dirty="0">
              <a:ln w="31550" cmpd="sng">
                <a:solidFill>
                  <a:srgbClr val="FF0066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6124654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I am Minnie Mouse.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5924599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I am Pussy Cat.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51" y="0"/>
            <a:ext cx="1511169" cy="9073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1392"/>
            <a:ext cx="396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Let’s revise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836" y="1007868"/>
            <a:ext cx="5493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Ll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Mm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Kk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Hh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259" y="1526168"/>
            <a:ext cx="106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8361" y="1526168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3820" y="1526168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6590" y="1526168"/>
            <a:ext cx="106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123" y="1525424"/>
            <a:ext cx="106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2657" y="4720320"/>
            <a:ext cx="106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08075" y="3120355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35610" y="3591326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47317" y="1006589"/>
            <a:ext cx="3724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Pp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Ss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86616" y="1526168"/>
            <a:ext cx="106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2240" y="1548655"/>
            <a:ext cx="141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48012" y="1548655"/>
            <a:ext cx="106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4675" y="3056355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2657" y="3861048"/>
            <a:ext cx="106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62182" y="4720320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æ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46765" y="3861048"/>
            <a:ext cx="1300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u: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3549267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3848" y="4720320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ə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2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26663"/>
            <a:ext cx="5400601" cy="36900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16632"/>
            <a:ext cx="49842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Let’s write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and read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72" y="387842"/>
            <a:ext cx="2521504" cy="16251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12975" y="1919893"/>
            <a:ext cx="2664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Pussy Cat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006659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en-US" sz="2400" b="1" dirty="0" smtClean="0"/>
              <a:t>Pussy Cat  - </a:t>
            </a:r>
            <a:r>
              <a:rPr lang="ru-RU" sz="2400" b="1" dirty="0" smtClean="0"/>
              <a:t>героиня британских </a:t>
            </a:r>
          </a:p>
          <a:p>
            <a:r>
              <a:rPr lang="ru-RU" sz="2400" b="1" dirty="0" smtClean="0"/>
              <a:t>сказок и стихов. Она живёт в Великобритании. Но ей очень хотелось бы принять участие в чудесном параде. </a:t>
            </a:r>
            <a:endParaRPr lang="en-US" sz="2400" b="1" dirty="0" smtClean="0"/>
          </a:p>
          <a:p>
            <a:r>
              <a:rPr lang="ru-RU" sz="2400" b="1" dirty="0" smtClean="0"/>
              <a:t>Помоги </a:t>
            </a:r>
            <a:r>
              <a:rPr lang="en-US" sz="2400" b="1" dirty="0" smtClean="0"/>
              <a:t>Pussy Cat </a:t>
            </a:r>
            <a:r>
              <a:rPr lang="ru-RU" sz="2400" b="1" dirty="0" smtClean="0"/>
              <a:t>написать заявку на участие в параде. </a:t>
            </a:r>
          </a:p>
          <a:p>
            <a:pPr indent="361950"/>
            <a:r>
              <a:rPr lang="ru-RU" sz="2400" b="1" dirty="0" smtClean="0"/>
              <a:t>Вместо картинок</a:t>
            </a:r>
          </a:p>
          <a:p>
            <a:r>
              <a:rPr lang="ru-RU" sz="2400" b="1" dirty="0" smtClean="0"/>
              <a:t>назови слова. А на </a:t>
            </a:r>
          </a:p>
          <a:p>
            <a:r>
              <a:rPr lang="ru-RU" sz="2400" b="1" dirty="0" smtClean="0"/>
              <a:t>месте пропущенных</a:t>
            </a:r>
          </a:p>
          <a:p>
            <a:r>
              <a:rPr lang="ru-RU" sz="2400" b="1" dirty="0" smtClean="0"/>
              <a:t>букв вставь </a:t>
            </a:r>
          </a:p>
          <a:p>
            <a:r>
              <a:rPr lang="ru-RU" sz="2400" b="1" dirty="0" smtClean="0"/>
              <a:t>необходимые.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3851707"/>
            <a:ext cx="4896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Hi!</a:t>
            </a:r>
          </a:p>
          <a:p>
            <a:r>
              <a:rPr lang="en-US" sz="2800" dirty="0" smtClean="0"/>
              <a:t>  I’…  a c….</a:t>
            </a:r>
          </a:p>
          <a:p>
            <a:r>
              <a:rPr lang="en-US" sz="2800" dirty="0" smtClean="0"/>
              <a:t>I l..</a:t>
            </a:r>
            <a:r>
              <a:rPr lang="en-US" sz="2800" dirty="0" err="1" smtClean="0"/>
              <a:t>ke</a:t>
            </a:r>
            <a:r>
              <a:rPr lang="en-US" sz="2800" dirty="0" smtClean="0"/>
              <a:t>  ………</a:t>
            </a:r>
          </a:p>
          <a:p>
            <a:r>
              <a:rPr lang="en-US" sz="2800" dirty="0" smtClean="0"/>
              <a:t>I’m [</a:t>
            </a:r>
            <a:r>
              <a:rPr lang="en-US" sz="2800" dirty="0" err="1" smtClean="0"/>
              <a:t>n</a:t>
            </a:r>
            <a:r>
              <a:rPr lang="en-US" sz="2800" dirty="0" err="1" smtClean="0">
                <a:solidFill>
                  <a:srgbClr val="FF0000"/>
                </a:solidFill>
              </a:rPr>
              <a:t>ai</a:t>
            </a:r>
            <a:r>
              <a:rPr lang="en-US" sz="2800" dirty="0" err="1" smtClean="0"/>
              <a:t>s</a:t>
            </a:r>
            <a:r>
              <a:rPr lang="en-US" sz="2800" dirty="0" smtClean="0"/>
              <a:t>] n..</a:t>
            </a:r>
            <a:r>
              <a:rPr lang="en-US" sz="2800" dirty="0" err="1" smtClean="0"/>
              <a:t>ce</a:t>
            </a:r>
            <a:r>
              <a:rPr lang="en-US" sz="2800" dirty="0" smtClean="0"/>
              <a:t>. </a:t>
            </a:r>
            <a:r>
              <a:rPr lang="ru-RU" sz="2800" dirty="0" smtClean="0"/>
              <a:t>(хорошая) </a:t>
            </a:r>
            <a:endParaRPr lang="en-US" sz="2800" dirty="0" smtClean="0"/>
          </a:p>
          <a:p>
            <a:r>
              <a:rPr lang="en-US" sz="2800" dirty="0" smtClean="0"/>
              <a:t>Bye,</a:t>
            </a:r>
          </a:p>
          <a:p>
            <a:r>
              <a:rPr lang="en-US" sz="2800" dirty="0" smtClean="0"/>
              <a:t>P…</a:t>
            </a:r>
            <a:r>
              <a:rPr lang="en-US" sz="2800" dirty="0" err="1" smtClean="0"/>
              <a:t>ss</a:t>
            </a:r>
            <a:r>
              <a:rPr lang="en-US" sz="2800" dirty="0" smtClean="0"/>
              <a:t>… …..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09" y="6019782"/>
            <a:ext cx="770123" cy="4963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3689" y="4605310"/>
            <a:ext cx="447967" cy="7225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40319" y="4265625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m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8352" y="426562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at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5742" y="4690969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</a:rPr>
              <a:t>i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0510" y="469096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milk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0688" y="5144369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</a:rPr>
              <a:t>i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39" y="4359801"/>
            <a:ext cx="605865" cy="3923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05742" y="5992492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u    y</a:t>
            </a: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211" y="5973947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Cat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1512168" cy="1112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5641"/>
            <a:ext cx="1048859" cy="9085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41211" y="116633"/>
            <a:ext cx="3467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Compare: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35" y="1340768"/>
            <a:ext cx="2438400" cy="1571625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22155" y="1397047"/>
            <a:ext cx="5112568" cy="1080120"/>
          </a:xfrm>
          <a:prstGeom prst="wedgeRoundRectCallout">
            <a:avLst>
              <a:gd name="adj1" fmla="val 69786"/>
              <a:gd name="adj2" fmla="val -2296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Mew-Mew! </a:t>
            </a:r>
            <a:r>
              <a:rPr lang="en-US" sz="2800" b="1" dirty="0" smtClean="0">
                <a:solidFill>
                  <a:srgbClr val="FF0000"/>
                </a:solidFill>
              </a:rPr>
              <a:t>I’m</a:t>
            </a:r>
            <a:r>
              <a:rPr lang="en-US" sz="2800" dirty="0" smtClean="0">
                <a:solidFill>
                  <a:schemeClr val="tx1"/>
                </a:solidFill>
              </a:rPr>
              <a:t> Pussy-Cat.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I’m</a:t>
            </a:r>
            <a:r>
              <a:rPr lang="en-US" sz="2800" dirty="0" smtClean="0">
                <a:solidFill>
                  <a:schemeClr val="tx1"/>
                </a:solidFill>
              </a:rPr>
              <a:t> a cat. </a:t>
            </a:r>
            <a:r>
              <a:rPr lang="en-US" sz="2800" b="1" dirty="0" smtClean="0">
                <a:solidFill>
                  <a:srgbClr val="FF0000"/>
                </a:solidFill>
              </a:rPr>
              <a:t>I’m</a:t>
            </a:r>
            <a:r>
              <a:rPr lang="en-US" sz="2800" dirty="0" smtClean="0">
                <a:solidFill>
                  <a:schemeClr val="tx1"/>
                </a:solidFill>
              </a:rPr>
              <a:t> nice.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2" y="4149080"/>
            <a:ext cx="3019847" cy="2486372"/>
          </a:xfrm>
          <a:prstGeom prst="rect">
            <a:avLst/>
          </a:prstGeom>
        </p:spPr>
      </p:pic>
      <p:sp>
        <p:nvSpPr>
          <p:cNvPr id="8" name="Выноска со стрелкой вверх 7"/>
          <p:cNvSpPr/>
          <p:nvPr/>
        </p:nvSpPr>
        <p:spPr>
          <a:xfrm>
            <a:off x="611364" y="2276872"/>
            <a:ext cx="5112567" cy="100811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61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mju</a:t>
            </a:r>
            <a:r>
              <a:rPr lang="en-US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mju</a:t>
            </a:r>
            <a:r>
              <a:rPr lang="en-US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| aim </a:t>
            </a:r>
            <a:r>
              <a:rPr lang="en-US" sz="2800" dirty="0">
                <a:solidFill>
                  <a:schemeClr val="tx1"/>
                </a:solidFill>
                <a:latin typeface="Lucida Sans Unicode"/>
                <a:ea typeface="Arial Unicode MS" pitchFamily="34" charset="-128"/>
                <a:cs typeface="Lucida Sans Unicode"/>
              </a:rPr>
              <a:t>´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pusi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kæt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]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[aim ə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kæt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 | aim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nais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] </a:t>
            </a:r>
            <a:endParaRPr lang="ru-RU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941211" y="3717032"/>
            <a:ext cx="5112568" cy="1224136"/>
          </a:xfrm>
          <a:prstGeom prst="wedgeRoundRectCallout">
            <a:avLst>
              <a:gd name="adj1" fmla="val -75511"/>
              <a:gd name="adj2" fmla="val 2579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Pussy-Cat!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You are</a:t>
            </a:r>
            <a:r>
              <a:rPr lang="en-US" sz="2800" dirty="0" smtClean="0">
                <a:solidFill>
                  <a:schemeClr val="tx1"/>
                </a:solidFill>
              </a:rPr>
              <a:t> a cat. </a:t>
            </a:r>
            <a:r>
              <a:rPr lang="en-US" sz="2800" b="1" dirty="0" smtClean="0">
                <a:solidFill>
                  <a:srgbClr val="FF0000"/>
                </a:solidFill>
              </a:rPr>
              <a:t>You are</a:t>
            </a:r>
            <a:r>
              <a:rPr lang="en-US" sz="2800" dirty="0" smtClean="0">
                <a:solidFill>
                  <a:schemeClr val="tx1"/>
                </a:solidFill>
              </a:rPr>
              <a:t> nice.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 like </a:t>
            </a:r>
            <a:r>
              <a:rPr lang="en-US" sz="2800" b="1" dirty="0" smtClean="0">
                <a:solidFill>
                  <a:srgbClr val="FF0000"/>
                </a:solidFill>
              </a:rPr>
              <a:t>you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2481353" y="4725144"/>
            <a:ext cx="4104455" cy="162227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61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ea typeface="Arial Unicode MS" pitchFamily="34" charset="-128"/>
                <a:cs typeface="Lucida Sans Unicode"/>
              </a:rPr>
              <a:t>´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pusi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kæt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]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[</a:t>
            </a:r>
            <a:r>
              <a:rPr lang="en-US" sz="2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r>
              <a:rPr lang="en-US" sz="2800" dirty="0" err="1">
                <a:solidFill>
                  <a:schemeClr val="tx1"/>
                </a:solidFill>
                <a:ea typeface="Arial Unicode MS" pitchFamily="34" charset="-128"/>
                <a:cs typeface="Arial"/>
              </a:rPr>
              <a:t>ʊ</a:t>
            </a:r>
            <a:r>
              <a:rPr lang="en-US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solidFill>
                  <a:schemeClr val="tx1"/>
                </a:solidFill>
                <a:ea typeface="Arial Unicode MS" pitchFamily="34" charset="-128"/>
                <a:cs typeface="Arial"/>
              </a:rPr>
              <a:t>ər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 ə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kæt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 | </a:t>
            </a:r>
            <a:r>
              <a:rPr lang="en-US" sz="2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ʊ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ər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nais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]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[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ai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laik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j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ʊ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]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 </a:t>
            </a:r>
            <a:endParaRPr lang="ru-RU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38544"/>
            <a:ext cx="1943299" cy="19969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46887" y="5059228"/>
            <a:ext cx="14189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Я </a:t>
            </a:r>
            <a:r>
              <a:rPr lang="ru-RU" sz="2800" dirty="0" smtClean="0">
                <a:latin typeface="Arial Unicode MS"/>
                <a:ea typeface="Arial Unicode MS"/>
                <a:cs typeface="Arial Unicode MS"/>
              </a:rPr>
              <a:t>→ ты</a:t>
            </a:r>
          </a:p>
          <a:p>
            <a:r>
              <a:rPr lang="en-US" sz="2800" b="1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I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ru-RU" sz="2800" dirty="0" smtClean="0">
                <a:latin typeface="Arial Unicode MS"/>
                <a:ea typeface="Arial Unicode MS"/>
                <a:cs typeface="Arial Unicode MS"/>
              </a:rPr>
              <a:t>→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you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2353004" cy="2619741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323528" y="764704"/>
            <a:ext cx="1944216" cy="3168352"/>
          </a:xfrm>
          <a:prstGeom prst="cloudCallout">
            <a:avLst>
              <a:gd name="adj1" fmla="val 35183"/>
              <a:gd name="adj2" fmla="val 5706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251562"/>
            <a:ext cx="1728192" cy="2128316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699792" y="620688"/>
            <a:ext cx="4176464" cy="2412268"/>
          </a:xfrm>
          <a:prstGeom prst="wedgeRoundRectCallout">
            <a:avLst>
              <a:gd name="adj1" fmla="val -55411"/>
              <a:gd name="adj2" fmla="val 12407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Henny</a:t>
            </a:r>
            <a:r>
              <a:rPr lang="en-US" sz="2800" dirty="0" smtClean="0">
                <a:solidFill>
                  <a:schemeClr val="tx1"/>
                </a:solidFill>
              </a:rPr>
              <a:t>-Penny!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You are</a:t>
            </a:r>
            <a:r>
              <a:rPr lang="en-US" sz="2800" dirty="0" smtClean="0">
                <a:solidFill>
                  <a:schemeClr val="tx1"/>
                </a:solidFill>
              </a:rPr>
              <a:t> a nice hen.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You are</a:t>
            </a:r>
            <a:r>
              <a:rPr lang="en-US" sz="2800" dirty="0" smtClean="0">
                <a:solidFill>
                  <a:schemeClr val="tx1"/>
                </a:solidFill>
              </a:rPr>
              <a:t> a cute hen.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 like </a:t>
            </a:r>
            <a:r>
              <a:rPr lang="en-US" sz="2800" b="1" dirty="0" smtClean="0">
                <a:solidFill>
                  <a:srgbClr val="FF0000"/>
                </a:solidFill>
              </a:rPr>
              <a:t>you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3122468" y="2708920"/>
            <a:ext cx="4176465" cy="2334513"/>
          </a:xfrm>
          <a:prstGeom prst="upArrowCallout">
            <a:avLst>
              <a:gd name="adj1" fmla="val 22396"/>
              <a:gd name="adj2" fmla="val 25000"/>
              <a:gd name="adj3" fmla="val 21643"/>
              <a:gd name="adj4" fmla="val 7361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ˏ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heni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ea typeface="Arial Unicode MS" pitchFamily="34" charset="-128"/>
                <a:cs typeface="Lucida Sans Unicode"/>
              </a:rPr>
              <a:t>´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peni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]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[</a:t>
            </a:r>
            <a:r>
              <a:rPr lang="en-US" sz="2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r>
              <a:rPr lang="en-US" sz="2800" dirty="0" err="1">
                <a:solidFill>
                  <a:schemeClr val="tx1"/>
                </a:solidFill>
                <a:ea typeface="Arial Unicode MS" pitchFamily="34" charset="-128"/>
                <a:cs typeface="Arial"/>
              </a:rPr>
              <a:t>ʊ</a:t>
            </a:r>
            <a:r>
              <a:rPr lang="en-US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solidFill>
                  <a:schemeClr val="tx1"/>
                </a:solidFill>
                <a:ea typeface="Arial Unicode MS" pitchFamily="34" charset="-128"/>
                <a:cs typeface="Arial"/>
              </a:rPr>
              <a:t>ər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 ə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nais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 hen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]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ea typeface="Arial Unicode MS" pitchFamily="34" charset="-128"/>
                <a:cs typeface="Arial"/>
              </a:rPr>
              <a:t>[</a:t>
            </a:r>
            <a:r>
              <a:rPr lang="en-US" sz="2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r>
              <a:rPr lang="en-US" sz="2800" dirty="0" err="1">
                <a:solidFill>
                  <a:schemeClr val="tx1"/>
                </a:solidFill>
                <a:ea typeface="Arial Unicode MS" pitchFamily="34" charset="-128"/>
                <a:cs typeface="Arial"/>
              </a:rPr>
              <a:t>ʊ</a:t>
            </a:r>
            <a:r>
              <a:rPr lang="en-US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solidFill>
                  <a:schemeClr val="tx1"/>
                </a:solidFill>
                <a:ea typeface="Arial Unicode MS" pitchFamily="34" charset="-128"/>
                <a:cs typeface="Arial"/>
              </a:rPr>
              <a:t>ər</a:t>
            </a:r>
            <a:r>
              <a:rPr lang="en-US" sz="2800" dirty="0">
                <a:solidFill>
                  <a:schemeClr val="tx1"/>
                </a:solidFill>
                <a:ea typeface="Arial Unicode MS" pitchFamily="34" charset="-128"/>
                <a:cs typeface="Arial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ə</a:t>
            </a:r>
            <a:r>
              <a:rPr lang="ru-RU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kju:t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 hen]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[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ai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laik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j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ʊ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rPr>
              <a:t>]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"/>
              </a:rPr>
              <a:t> </a:t>
            </a:r>
            <a:endParaRPr lang="ru-RU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99992" y="1484784"/>
            <a:ext cx="360040" cy="342038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99992" y="1878313"/>
            <a:ext cx="360040" cy="342038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117" y="434924"/>
            <a:ext cx="390580" cy="3715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84697" y="359077"/>
            <a:ext cx="1501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артикль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91" y="1075152"/>
            <a:ext cx="409632" cy="4096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81096" y="997956"/>
            <a:ext cx="20481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существи</a:t>
            </a:r>
            <a:r>
              <a:rPr lang="ru-RU" sz="2800" dirty="0" smtClean="0"/>
              <a:t>-</a:t>
            </a:r>
          </a:p>
          <a:p>
            <a:r>
              <a:rPr lang="ru-RU" sz="2800" dirty="0" smtClean="0"/>
              <a:t>тельное</a:t>
            </a:r>
          </a:p>
          <a:p>
            <a:r>
              <a:rPr lang="ru-RU" sz="2800" dirty="0" smtClean="0"/>
              <a:t>(кто? что?)</a:t>
            </a:r>
            <a:endParaRPr lang="ru-RU" sz="2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74" y="2460246"/>
            <a:ext cx="533474" cy="4477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69641" y="2397156"/>
            <a:ext cx="16339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прилага</a:t>
            </a:r>
            <a:r>
              <a:rPr lang="ru-RU" sz="2800" dirty="0" smtClean="0"/>
              <a:t>-</a:t>
            </a:r>
          </a:p>
          <a:p>
            <a:r>
              <a:rPr lang="ru-RU" sz="2800" dirty="0" smtClean="0"/>
              <a:t>тельное</a:t>
            </a:r>
          </a:p>
          <a:p>
            <a:r>
              <a:rPr lang="ru-RU" sz="2800" dirty="0" smtClean="0"/>
              <a:t>(какой?)</a:t>
            </a:r>
            <a:endParaRPr lang="ru-RU" sz="2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24" y="5289721"/>
            <a:ext cx="390580" cy="3715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82" y="5252249"/>
            <a:ext cx="409632" cy="4096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87729" y="566188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726391" y="5672766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hen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61" y="5252249"/>
            <a:ext cx="533474" cy="4477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07904" y="5652273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nice</a:t>
            </a:r>
            <a:endParaRPr lang="ru-RU" sz="36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38544"/>
            <a:ext cx="2951411" cy="19969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28184" y="5059228"/>
            <a:ext cx="2437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словосочетании существ.+</a:t>
            </a:r>
            <a:r>
              <a:rPr lang="ru-RU" sz="2000" dirty="0" err="1" smtClean="0"/>
              <a:t>прилаг</a:t>
            </a:r>
            <a:r>
              <a:rPr lang="ru-RU" sz="2000" dirty="0" smtClean="0"/>
              <a:t>. артикль ставится перед </a:t>
            </a:r>
            <a:r>
              <a:rPr lang="ru-RU" sz="2000" dirty="0" err="1" smtClean="0"/>
              <a:t>прилаг</a:t>
            </a:r>
            <a:r>
              <a:rPr lang="ru-RU" sz="2000" dirty="0" smtClean="0"/>
              <a:t>.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05482E-6 L 0.08264 -0.001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7974E-6 L 0.13576 0.003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18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4" grpId="0"/>
      <p:bldP spid="16" grpId="0"/>
      <p:bldP spid="19" grpId="0"/>
      <p:bldP spid="20" grpId="0"/>
      <p:bldP spid="20" grpId="1"/>
      <p:bldP spid="22" grpId="0"/>
      <p:bldP spid="2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freeppt_1858_slide">
  <a:themeElements>
    <a:clrScheme name="Тема Office 2">
      <a:dk1>
        <a:srgbClr val="000000"/>
      </a:dk1>
      <a:lt1>
        <a:srgbClr val="66CC99"/>
      </a:lt1>
      <a:dk2>
        <a:srgbClr val="000000"/>
      </a:dk2>
      <a:lt2>
        <a:srgbClr val="CCCCCC"/>
      </a:lt2>
      <a:accent1>
        <a:srgbClr val="415C2E"/>
      </a:accent1>
      <a:accent2>
        <a:srgbClr val="2F5268"/>
      </a:accent2>
      <a:accent3>
        <a:srgbClr val="B8E2CA"/>
      </a:accent3>
      <a:accent4>
        <a:srgbClr val="000000"/>
      </a:accent4>
      <a:accent5>
        <a:srgbClr val="B0B5AD"/>
      </a:accent5>
      <a:accent6>
        <a:srgbClr val="2A495E"/>
      </a:accent6>
      <a:hlink>
        <a:srgbClr val="663D65"/>
      </a:hlink>
      <a:folHlink>
        <a:srgbClr val="2A543E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387054"/>
        </a:accent1>
        <a:accent2>
          <a:srgbClr val="03944B"/>
        </a:accent2>
        <a:accent3>
          <a:srgbClr val="B8E2CA"/>
        </a:accent3>
        <a:accent4>
          <a:srgbClr val="000000"/>
        </a:accent4>
        <a:accent5>
          <a:srgbClr val="AEBBB3"/>
        </a:accent5>
        <a:accent6>
          <a:srgbClr val="028643"/>
        </a:accent6>
        <a:hlink>
          <a:srgbClr val="027039"/>
        </a:hlink>
        <a:folHlink>
          <a:srgbClr val="0252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415C2E"/>
        </a:accent1>
        <a:accent2>
          <a:srgbClr val="2F5268"/>
        </a:accent2>
        <a:accent3>
          <a:srgbClr val="B8E2CA"/>
        </a:accent3>
        <a:accent4>
          <a:srgbClr val="000000"/>
        </a:accent4>
        <a:accent5>
          <a:srgbClr val="B0B5AD"/>
        </a:accent5>
        <a:accent6>
          <a:srgbClr val="2A495E"/>
        </a:accent6>
        <a:hlink>
          <a:srgbClr val="663D65"/>
        </a:hlink>
        <a:folHlink>
          <a:srgbClr val="2A54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2A543E"/>
        </a:accent1>
        <a:accent2>
          <a:srgbClr val="623740"/>
        </a:accent2>
        <a:accent3>
          <a:srgbClr val="B8E2CA"/>
        </a:accent3>
        <a:accent4>
          <a:srgbClr val="000000"/>
        </a:accent4>
        <a:accent5>
          <a:srgbClr val="ACB3AF"/>
        </a:accent5>
        <a:accent6>
          <a:srgbClr val="583139"/>
        </a:accent6>
        <a:hlink>
          <a:srgbClr val="504B25"/>
        </a:hlink>
        <a:folHlink>
          <a:srgbClr val="6241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72453F"/>
        </a:accent1>
        <a:accent2>
          <a:srgbClr val="514C29"/>
        </a:accent2>
        <a:accent3>
          <a:srgbClr val="B8E2CA"/>
        </a:accent3>
        <a:accent4>
          <a:srgbClr val="000000"/>
        </a:accent4>
        <a:accent5>
          <a:srgbClr val="BCB0AF"/>
        </a:accent5>
        <a:accent6>
          <a:srgbClr val="494424"/>
        </a:accent6>
        <a:hlink>
          <a:srgbClr val="2F5641"/>
        </a:hlink>
        <a:folHlink>
          <a:srgbClr val="4B38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87054"/>
        </a:accent1>
        <a:accent2>
          <a:srgbClr val="03944B"/>
        </a:accent2>
        <a:accent3>
          <a:srgbClr val="FFFFFF"/>
        </a:accent3>
        <a:accent4>
          <a:srgbClr val="000000"/>
        </a:accent4>
        <a:accent5>
          <a:srgbClr val="AEBBB3"/>
        </a:accent5>
        <a:accent6>
          <a:srgbClr val="028643"/>
        </a:accent6>
        <a:hlink>
          <a:srgbClr val="027039"/>
        </a:hlink>
        <a:folHlink>
          <a:srgbClr val="0252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15C2E"/>
        </a:accent1>
        <a:accent2>
          <a:srgbClr val="2F5268"/>
        </a:accent2>
        <a:accent3>
          <a:srgbClr val="FFFFFF"/>
        </a:accent3>
        <a:accent4>
          <a:srgbClr val="000000"/>
        </a:accent4>
        <a:accent5>
          <a:srgbClr val="B0B5AD"/>
        </a:accent5>
        <a:accent6>
          <a:srgbClr val="2A495E"/>
        </a:accent6>
        <a:hlink>
          <a:srgbClr val="663D65"/>
        </a:hlink>
        <a:folHlink>
          <a:srgbClr val="2A54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A543E"/>
        </a:accent1>
        <a:accent2>
          <a:srgbClr val="623740"/>
        </a:accent2>
        <a:accent3>
          <a:srgbClr val="FFFFFF"/>
        </a:accent3>
        <a:accent4>
          <a:srgbClr val="000000"/>
        </a:accent4>
        <a:accent5>
          <a:srgbClr val="ACB3AF"/>
        </a:accent5>
        <a:accent6>
          <a:srgbClr val="583139"/>
        </a:accent6>
        <a:hlink>
          <a:srgbClr val="504B25"/>
        </a:hlink>
        <a:folHlink>
          <a:srgbClr val="6241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2453F"/>
        </a:accent1>
        <a:accent2>
          <a:srgbClr val="514C29"/>
        </a:accent2>
        <a:accent3>
          <a:srgbClr val="FFFFFF"/>
        </a:accent3>
        <a:accent4>
          <a:srgbClr val="000000"/>
        </a:accent4>
        <a:accent5>
          <a:srgbClr val="BCB0AF"/>
        </a:accent5>
        <a:accent6>
          <a:srgbClr val="494424"/>
        </a:accent6>
        <a:hlink>
          <a:srgbClr val="2F5641"/>
        </a:hlink>
        <a:folHlink>
          <a:srgbClr val="4B38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66CC99"/>
      </a:lt1>
      <a:dk2>
        <a:srgbClr val="000000"/>
      </a:dk2>
      <a:lt2>
        <a:srgbClr val="CCCCCC"/>
      </a:lt2>
      <a:accent1>
        <a:srgbClr val="415C2E"/>
      </a:accent1>
      <a:accent2>
        <a:srgbClr val="2F5268"/>
      </a:accent2>
      <a:accent3>
        <a:srgbClr val="B8E2CA"/>
      </a:accent3>
      <a:accent4>
        <a:srgbClr val="000000"/>
      </a:accent4>
      <a:accent5>
        <a:srgbClr val="B0B5AD"/>
      </a:accent5>
      <a:accent6>
        <a:srgbClr val="2A495E"/>
      </a:accent6>
      <a:hlink>
        <a:srgbClr val="663D65"/>
      </a:hlink>
      <a:folHlink>
        <a:srgbClr val="2A54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387054"/>
        </a:accent1>
        <a:accent2>
          <a:srgbClr val="03944B"/>
        </a:accent2>
        <a:accent3>
          <a:srgbClr val="B8E2CA"/>
        </a:accent3>
        <a:accent4>
          <a:srgbClr val="000000"/>
        </a:accent4>
        <a:accent5>
          <a:srgbClr val="AEBBB3"/>
        </a:accent5>
        <a:accent6>
          <a:srgbClr val="028643"/>
        </a:accent6>
        <a:hlink>
          <a:srgbClr val="027039"/>
        </a:hlink>
        <a:folHlink>
          <a:srgbClr val="0252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415C2E"/>
        </a:accent1>
        <a:accent2>
          <a:srgbClr val="2F5268"/>
        </a:accent2>
        <a:accent3>
          <a:srgbClr val="B8E2CA"/>
        </a:accent3>
        <a:accent4>
          <a:srgbClr val="000000"/>
        </a:accent4>
        <a:accent5>
          <a:srgbClr val="B0B5AD"/>
        </a:accent5>
        <a:accent6>
          <a:srgbClr val="2A495E"/>
        </a:accent6>
        <a:hlink>
          <a:srgbClr val="663D65"/>
        </a:hlink>
        <a:folHlink>
          <a:srgbClr val="2A54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2A543E"/>
        </a:accent1>
        <a:accent2>
          <a:srgbClr val="623740"/>
        </a:accent2>
        <a:accent3>
          <a:srgbClr val="B8E2CA"/>
        </a:accent3>
        <a:accent4>
          <a:srgbClr val="000000"/>
        </a:accent4>
        <a:accent5>
          <a:srgbClr val="ACB3AF"/>
        </a:accent5>
        <a:accent6>
          <a:srgbClr val="583139"/>
        </a:accent6>
        <a:hlink>
          <a:srgbClr val="504B25"/>
        </a:hlink>
        <a:folHlink>
          <a:srgbClr val="6241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72453F"/>
        </a:accent1>
        <a:accent2>
          <a:srgbClr val="514C29"/>
        </a:accent2>
        <a:accent3>
          <a:srgbClr val="B8E2CA"/>
        </a:accent3>
        <a:accent4>
          <a:srgbClr val="000000"/>
        </a:accent4>
        <a:accent5>
          <a:srgbClr val="BCB0AF"/>
        </a:accent5>
        <a:accent6>
          <a:srgbClr val="494424"/>
        </a:accent6>
        <a:hlink>
          <a:srgbClr val="2F5641"/>
        </a:hlink>
        <a:folHlink>
          <a:srgbClr val="4B38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87054"/>
        </a:accent1>
        <a:accent2>
          <a:srgbClr val="03944B"/>
        </a:accent2>
        <a:accent3>
          <a:srgbClr val="FFFFFF"/>
        </a:accent3>
        <a:accent4>
          <a:srgbClr val="000000"/>
        </a:accent4>
        <a:accent5>
          <a:srgbClr val="AEBBB3"/>
        </a:accent5>
        <a:accent6>
          <a:srgbClr val="028643"/>
        </a:accent6>
        <a:hlink>
          <a:srgbClr val="027039"/>
        </a:hlink>
        <a:folHlink>
          <a:srgbClr val="0252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15C2E"/>
        </a:accent1>
        <a:accent2>
          <a:srgbClr val="2F5268"/>
        </a:accent2>
        <a:accent3>
          <a:srgbClr val="FFFFFF"/>
        </a:accent3>
        <a:accent4>
          <a:srgbClr val="000000"/>
        </a:accent4>
        <a:accent5>
          <a:srgbClr val="B0B5AD"/>
        </a:accent5>
        <a:accent6>
          <a:srgbClr val="2A495E"/>
        </a:accent6>
        <a:hlink>
          <a:srgbClr val="663D65"/>
        </a:hlink>
        <a:folHlink>
          <a:srgbClr val="2A54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A543E"/>
        </a:accent1>
        <a:accent2>
          <a:srgbClr val="623740"/>
        </a:accent2>
        <a:accent3>
          <a:srgbClr val="FFFFFF"/>
        </a:accent3>
        <a:accent4>
          <a:srgbClr val="000000"/>
        </a:accent4>
        <a:accent5>
          <a:srgbClr val="ACB3AF"/>
        </a:accent5>
        <a:accent6>
          <a:srgbClr val="583139"/>
        </a:accent6>
        <a:hlink>
          <a:srgbClr val="504B25"/>
        </a:hlink>
        <a:folHlink>
          <a:srgbClr val="6241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2453F"/>
        </a:accent1>
        <a:accent2>
          <a:srgbClr val="514C29"/>
        </a:accent2>
        <a:accent3>
          <a:srgbClr val="FFFFFF"/>
        </a:accent3>
        <a:accent4>
          <a:srgbClr val="000000"/>
        </a:accent4>
        <a:accent5>
          <a:srgbClr val="BCB0AF"/>
        </a:accent5>
        <a:accent6>
          <a:srgbClr val="494424"/>
        </a:accent6>
        <a:hlink>
          <a:srgbClr val="2F5641"/>
        </a:hlink>
        <a:folHlink>
          <a:srgbClr val="4B38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freeppt_1858_slide</Template>
  <TotalTime>252</TotalTime>
  <Words>532</Words>
  <Application>Microsoft Office PowerPoint</Application>
  <PresentationFormat>Экран (4:3)</PresentationFormat>
  <Paragraphs>146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freeppt_1858_slide</vt:lpstr>
      <vt:lpstr>1_Default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новый1</cp:lastModifiedBy>
  <cp:revision>23</cp:revision>
  <dcterms:created xsi:type="dcterms:W3CDTF">2013-09-21T04:36:55Z</dcterms:created>
  <dcterms:modified xsi:type="dcterms:W3CDTF">2018-10-04T04:28:10Z</dcterms:modified>
</cp:coreProperties>
</file>