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8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357166"/>
            <a:ext cx="385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Дубровский фильм 1988 скачать торрент задача реш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9105" cy="6858000"/>
          </a:xfrm>
          <a:prstGeom prst="rect">
            <a:avLst/>
          </a:prstGeom>
          <a:noFill/>
        </p:spPr>
      </p:pic>
      <p:pic>
        <p:nvPicPr>
          <p:cNvPr id="9220" name="Picture 4" descr="Изображения из повести дубровский - бгаи курсы рису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476897" cy="336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149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Любовь Владимира к Маше оказалась не всесильной, разница их положения, враждебное окружение и страх в душе Марии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Кириловны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дали возможности им быть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счастливыми.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Дубровский – благородный и добрый человек, человечность в нем победила ненависть к Троекурову.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Он отказался от мести ради любви.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Под воздействием любви он смог позабыть обиду, нанесенную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Троекуровым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причинил ни одному из тех людей, кто как-то был связан с Марией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Кириловной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Вот она настоящая любовь, когда человек становится выше обид, мести и готов все простить.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Написать продолжение романа «Дубровский»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спланировал дальнейшее развитие сюжета романа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3929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«Жизнь М.К.  Смерть кн.Вер.  Вдова.  </a:t>
            </a:r>
          </a:p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Англичанин.  Свидание.  Игроки. </a:t>
            </a:r>
          </a:p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Полицмейстер.  Развязка»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аспароне (1937) / Gasparone - Комедия - Каталог фильмов - Фильмы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79757"/>
            <a:ext cx="4138574" cy="586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сочинения по роману А. С. Пушкина «Дубровский»: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00" y="1357299"/>
            <a:ext cx="8350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1.Почему Владимир Дубровский стал разбойником?</a:t>
            </a:r>
          </a:p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2.Владимир Дубровский и Маша Троекурова.</a:t>
            </a:r>
          </a:p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3.История жизни Владимира Дубровского.</a:t>
            </a:r>
          </a:p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4.Два помещика в романе А. С. Пушкина «Дубровский».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по роману А. С. Пушкина «Дубровский».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14422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А1.Как называлось поместье Троекурова?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1)Покровское    2)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Лутовиново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3)Спасское    4)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Подольное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А2.Какое происшествие усилило конфликт между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Троекуровым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Дубровским-старшим?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1)Поджог покровскими мужиками поля Дубровского;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2)Оскорбление Дубровским управляющего Троекурова;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3)Поджог мужиками Дубровского полей Троекурова;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4)Наказание Дубровским покровских мужиков, воровавших его лес.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А3. В каком городе воспитывался Владимир Дубровский?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1)В Москве     2)в Петербурге     3)в Берлине     4)в Лондоне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А4. Как Владимир Дубровский узнал о состоянии здоровья своего отца?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1)Из письма Егоровны            2)из письма Троекурова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3)Из сообщения                         4)из телеграммы Маши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8858312" cy="5000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А5.Как поступил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Дефорж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оказавшись запертым в комнате с медведем?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стал звать на помощь     2)укрылся в безопасном углу комнаты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3)вышиб дверь, убежал       4)застрелил медведя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А6. Назовите фамилию князя, женой которого стала Маша: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1)Воронцов     2)Воробьёв     3)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Верейский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4)Василевский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А7.Сколькими душами владел Андрей Гаврилович Дубровский?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70     2) 100     3) 80     4)150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А8. Что случилось в поместье Дубровского сразу после похорон Андрея Гавриловича?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1)сгорело всё село                         2)был подожжён барский дом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3)кузнец убил заседателя            4)все жители ушли из села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А9.Какое место для передачи писем использовали Маша и Дубровский?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1)дупло дуба                                 2) старый камень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3)заброшенный улей                   4)дупло в сосне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А10.Назовите имя псаря, слуги Троекурова, оскорбившего Андрея Гавриловича: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Парамошка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2) Антошка   3) Пантелей   4)Пимен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3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Произведение А.С.Пушкина «Дубровский» - роман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 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4000" u="sng" dirty="0" smtClean="0">
                <a:latin typeface="Times New Roman" pitchFamily="18" charset="0"/>
                <a:cs typeface="Times New Roman" pitchFamily="18" charset="0"/>
              </a:rPr>
              <a:t>Несколько сюжетных линий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  <a:t>- изображение русского барства;</a:t>
            </a:r>
          </a:p>
          <a:p>
            <a: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  <a:t>  - взаимоотношения крестьян и дворян;</a:t>
            </a:r>
          </a:p>
          <a:p>
            <a: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  <a:t>  - любовная линия.</a:t>
            </a:r>
          </a:p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altLang="ru-RU" sz="4000" u="sng" dirty="0" smtClean="0">
                <a:latin typeface="Times New Roman" pitchFamily="18" charset="0"/>
                <a:cs typeface="Times New Roman" pitchFamily="18" charset="0"/>
              </a:rPr>
              <a:t>Многообразие действующих персонажей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Кин-дза-дза! * Просмотр темы - Споры вокруг эпизодических ро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67845" cy="6875884"/>
          </a:xfrm>
          <a:prstGeom prst="rect">
            <a:avLst/>
          </a:prstGeom>
          <a:noFill/>
        </p:spPr>
      </p:pic>
      <p:pic>
        <p:nvPicPr>
          <p:cNvPr id="8196" name="Picture 4" descr="Онлайн-кинотеатр от СОЮЗ Медиа Гру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1021"/>
            <a:ext cx="9136642" cy="5128309"/>
          </a:xfrm>
          <a:prstGeom prst="rect">
            <a:avLst/>
          </a:prstGeom>
          <a:noFill/>
        </p:spPr>
      </p:pic>
      <p:pic>
        <p:nvPicPr>
          <p:cNvPr id="8198" name="Picture 6" descr="Благородный разбойник Владимир Дубровский 4 серии из 4 (1989) SATRip &quot; Торре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3" y="0"/>
            <a:ext cx="9143997" cy="6858000"/>
          </a:xfrm>
          <a:prstGeom prst="rect">
            <a:avLst/>
          </a:prstGeom>
          <a:noFill/>
        </p:spPr>
      </p:pic>
      <p:pic>
        <p:nvPicPr>
          <p:cNvPr id="8200" name="Picture 8" descr="понравится &quot; Страница 58 &quot; Смотреть кино онлайн, смотреть фильмы онлайн бесплат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14290"/>
            <a:ext cx="7834367" cy="587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latin typeface="Times New Roman" pitchFamily="18" charset="0"/>
                <a:cs typeface="Times New Roman" pitchFamily="18" charset="0"/>
              </a:rPr>
              <a:t> Тема урока:</a:t>
            </a:r>
          </a:p>
          <a:p>
            <a:pPr algn="ctr"/>
            <a:r>
              <a:rPr lang="ru-RU" alt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«Владимир Дубровский и   Маша Троекурова. </a:t>
            </a:r>
          </a:p>
          <a:p>
            <a:pPr algn="ctr"/>
            <a:r>
              <a:rPr lang="ru-RU" alt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Развязка романа»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Детский фильм Дубровский (2/4)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06658">
            <a:off x="3147589" y="762216"/>
            <a:ext cx="5486400" cy="4114801"/>
          </a:xfrm>
          <a:prstGeom prst="rect">
            <a:avLst/>
          </a:prstGeom>
          <a:noFill/>
        </p:spPr>
      </p:pic>
      <p:pic>
        <p:nvPicPr>
          <p:cNvPr id="7172" name="Picture 4" descr="Каталог &quot; de &quot; Страница 2 &quot; Лучшие советские фильмы смотреть онлайн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2479"/>
            <a:ext cx="5500694" cy="412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 и </a:t>
            </a:r>
            <a:r>
              <a:rPr lang="ru-RU" alt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Дефорж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59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Глава 8 (начало):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«Маша не обратила  никакого  внимания на молодого француза, воспитанная в аристократических предрассудках, учитель был для нее род слуги или мастерового, а слуга иль мастеровой не казался ей мужчиною».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214422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Глава 8 (конец):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«Она увидела, что храбрость и гордое самолюбие не исключительно принадлежат одному сословию, и с тех пор стала оказывать молодому учителю уважение, которое час от часу становилось внимательнее.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качества характера проявил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Дефорж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«медвежьей комнате»?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428736"/>
            <a:ext cx="4572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смелость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решительность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хладнокровие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выдержка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умение постоять за себя</a:t>
            </a:r>
          </a:p>
        </p:txBody>
      </p:sp>
      <p:pic>
        <p:nvPicPr>
          <p:cNvPr id="5122" name="Picture 2" descr="12.10.11 среда 14:30 ТВ КУЛЬТУРА Дубровский 2-я серия - Читальный з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057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 свидания в саду (гл.12)</a:t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Владимир отказался от мести?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4214842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«Я понял, что дом, где обитаете вы, священен, что ни единое существо, связанное с вами узами крови, не подлежит моему проклятию. Я отказался от мщения, как от безумства».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Развивая сюжетную линию именно так, к какому выводу приводит своих читателей Пушкин?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Любовь рождает в человеке самые лучшие чувства. Маша, его любимая, одним своим существованием заставила Владимира отказаться от мести.</a:t>
            </a:r>
          </a:p>
        </p:txBody>
      </p:sp>
      <p:pic>
        <p:nvPicPr>
          <p:cNvPr id="4098" name="Picture 2" descr="Благородный разбойник Владимир Дубровский 4 серии из 4 (1989) SATRip &quot; Торр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2914633" cy="2185975"/>
          </a:xfrm>
          <a:prstGeom prst="rect">
            <a:avLst/>
          </a:prstGeom>
          <a:noFill/>
        </p:spPr>
      </p:pic>
      <p:pic>
        <p:nvPicPr>
          <p:cNvPr id="4100" name="Picture 4" descr="Онлайн-кинотеатр от СОЮЗ Медиа Гру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709117" cy="2643182"/>
          </a:xfrm>
          <a:prstGeom prst="rect">
            <a:avLst/>
          </a:prstGeom>
          <a:noFill/>
        </p:spPr>
      </p:pic>
      <p:pic>
        <p:nvPicPr>
          <p:cNvPr id="4102" name="Picture 6" descr="Владимир дубровский и маша троекурова сочинение 6 класс. Раздел Ссылки - secretcircle-online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929222" cy="688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42873"/>
          <a:ext cx="8715375" cy="644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3479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Дубровский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Верейский</a:t>
                      </a:r>
                      <a:endParaRPr lang="ru-RU" dirty="0"/>
                    </a:p>
                  </a:txBody>
                  <a:tcPr/>
                </a:tc>
              </a:tr>
              <a:tr h="7690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Портрет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890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Поведение в доме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err="1" smtClean="0"/>
                        <a:t>Троекуровых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204676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Ключевые эпизоды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204676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Отношение</a:t>
                      </a:r>
                      <a:r>
                        <a:rPr lang="ru-RU" sz="2000" b="1" baseline="0" dirty="0" smtClean="0"/>
                        <a:t> к Маше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Маша соглашается на побег с Дубровским?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1285860"/>
            <a:ext cx="521497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14: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«…он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вдруг показался ей отвратительным и ненавистным… брак пугал ее как плаха, как могила… «Нет, нет, - повторяла она  в отчаянии, - лучше умереть, лучше в монастырь, лучше пойду за Дубровского».</a:t>
            </a:r>
            <a:endParaRPr lang="en-US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15: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«Тогда, тогда делать нечего, явитесь за мною, я буду вашей женой».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отца не тронут ее слезы, она согласна на брак с Дубровским.</a:t>
            </a:r>
          </a:p>
        </p:txBody>
      </p:sp>
      <p:pic>
        <p:nvPicPr>
          <p:cNvPr id="3074" name="Picture 2" descr="Любимые киноп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524253" cy="2643191"/>
          </a:xfrm>
          <a:prstGeom prst="rect">
            <a:avLst/>
          </a:prstGeom>
          <a:noFill/>
        </p:spPr>
      </p:pic>
      <p:pic>
        <p:nvPicPr>
          <p:cNvPr id="3076" name="Picture 4" descr="Маша Троекурова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9098"/>
            <a:ext cx="3571868" cy="267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Владимир опаздывает и венчание Маши и князя состоялось?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Почему Маша отказывается от его помощи?</a:t>
            </a:r>
          </a:p>
        </p:txBody>
      </p:sp>
      <p:pic>
        <p:nvPicPr>
          <p:cNvPr id="2050" name="Picture 2" descr="Альбом пользователя Mar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5619788" cy="4214842"/>
          </a:xfrm>
          <a:prstGeom prst="rect">
            <a:avLst/>
          </a:prstGeom>
          <a:noFill/>
        </p:spPr>
      </p:pic>
      <p:pic>
        <p:nvPicPr>
          <p:cNvPr id="2052" name="Picture 4" descr="Онлайн-кинотеатр от СОЮЗ Медиа Гру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105" y="2282743"/>
            <a:ext cx="8151321" cy="4575257"/>
          </a:xfrm>
          <a:prstGeom prst="rect">
            <a:avLst/>
          </a:prstGeom>
          <a:noFill/>
        </p:spPr>
      </p:pic>
      <p:pic>
        <p:nvPicPr>
          <p:cNvPr id="2054" name="Picture 6" descr="Скачать Характеристика маши пушкина дубровский - есть на фай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631</Words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Выводы</vt:lpstr>
      <vt:lpstr>Домашнее задание</vt:lpstr>
      <vt:lpstr>Слайд 12</vt:lpstr>
      <vt:lpstr>Темы сочинения по роману А. С. Пушкина «Дубровский»:  </vt:lpstr>
      <vt:lpstr>Тест по роману А. С. Пушкина «Дубровский».  </vt:lpstr>
      <vt:lpstr>А5.Как поступил Дефорж, оказавшись запертым в комнате с медведем? 1) стал звать на помощь     2)укрылся в безопасном углу комнаты 3)вышиб дверь, убежал       4)застрелил медведя А6. Назовите фамилию князя, женой которого стала Маша: 1)Воронцов     2)Воробьёв     3)Верейский     4)Василевский А7.Сколькими душами владел Андрей Гаврилович Дубровский? 1) 70     2) 100     3) 80     4)150 А8. Что случилось в поместье Дубровского сразу после похорон Андрея Гавриловича? 1)сгорело всё село                         2)был подожжён барский дом     3)кузнец убил заседателя            4)все жители ушли из села А9.Какое место для передачи писем использовали Маша и Дубровский? 1)дупло дуба                                 2) старый камень    3)заброшенный улей                   4)дупло в сосне А10.Назовите имя псаря, слуги Троекурова, оскорбившего Андрея Гавриловича: 1) Парамошка   2) Антошка   3) Пантелей   4)Пимен    </vt:lpstr>
    </vt:vector>
  </TitlesOfParts>
  <Manager>Макаров А.А.</Manager>
  <Company>МОБУ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Демец Виктория Александровна</dc:creator>
  <cp:lastModifiedBy>Machine</cp:lastModifiedBy>
  <cp:revision>11</cp:revision>
  <dcterms:created xsi:type="dcterms:W3CDTF">2014-11-20T09:12:47Z</dcterms:created>
  <dcterms:modified xsi:type="dcterms:W3CDTF">2018-11-23T13:33:13Z</dcterms:modified>
</cp:coreProperties>
</file>