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А.С.Пушкин «Деревня»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8643966" cy="5902472"/>
          </a:xfrm>
        </p:spPr>
        <p:txBody>
          <a:bodyPr/>
          <a:lstStyle/>
          <a:p>
            <a:pPr algn="r"/>
            <a:r>
              <a:rPr lang="ru-RU" dirty="0" smtClean="0"/>
              <a:t>Увижу ль, о друзья! народ неугнетенный</a:t>
            </a:r>
            <a:br>
              <a:rPr lang="ru-RU" dirty="0" smtClean="0"/>
            </a:br>
            <a:r>
              <a:rPr lang="ru-RU" dirty="0" smtClean="0"/>
              <a:t>И рабство, падшее по манию царя,</a:t>
            </a:r>
            <a:br>
              <a:rPr lang="ru-RU" dirty="0" smtClean="0"/>
            </a:br>
            <a:r>
              <a:rPr lang="ru-RU" dirty="0" smtClean="0"/>
              <a:t>И над отечеством свободы просвещенной</a:t>
            </a:r>
            <a:br>
              <a:rPr lang="ru-RU" dirty="0" smtClean="0"/>
            </a:br>
            <a:r>
              <a:rPr lang="ru-RU" dirty="0" smtClean="0"/>
              <a:t>Взойдет ли наконец прекрасная заря?</a:t>
            </a:r>
          </a:p>
          <a:p>
            <a:endParaRPr lang="ru-RU" dirty="0"/>
          </a:p>
        </p:txBody>
      </p:sp>
      <p:pic>
        <p:nvPicPr>
          <p:cNvPr id="1026" name="Picture 2" descr="C:\Users\Администратор\Downloads\0008-007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357430"/>
            <a:ext cx="550072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96557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Значение</a:t>
                      </a:r>
                      <a:endParaRPr lang="ru-RU" sz="2400" dirty="0"/>
                    </a:p>
                  </a:txBody>
                  <a:tcPr/>
                </a:tc>
              </a:tr>
              <a:tr h="59586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Эпитет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Употребление слова в переносном значении на основе сходства предметов или явлений.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86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Антитеза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Уподобление одного предмета другому на основании общего у них признака.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2763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Метафора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Художественное образное определение.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86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Сравнение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Усиление выразительности речи путем резкого противопоставления понятий.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86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Олицетворение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Высказывание адресуется отвлеченному понятию или отсутствующему лицу.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380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Строфа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Словесное искусство, изображение видов природы не из-за красоты этих видов, а из-за характерности.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1736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Тропы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Оборот речи, в котором слово или выражение употреблено в переносном значении для достижения большей выразительности.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86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Пейзажная лирика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/>
                          <a:ea typeface="Times New Roman"/>
                        </a:rPr>
                        <a:t>Неодушевленному предмету приписываются качества, присущие человеку.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9380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Риторическое обращение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Организованное сочетание стихов, закономерно повторяющееся на протяжении стихотворного произведения или его части. 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114</Words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А.С.Пушкин «Деревня»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 «Деревня»</dc:title>
  <dc:creator>Администратор</dc:creator>
  <cp:lastModifiedBy>Machine</cp:lastModifiedBy>
  <cp:revision>1</cp:revision>
  <dcterms:created xsi:type="dcterms:W3CDTF">2018-10-25T15:11:52Z</dcterms:created>
  <dcterms:modified xsi:type="dcterms:W3CDTF">2018-10-25T15:17:43Z</dcterms:modified>
</cp:coreProperties>
</file>