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302897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ПРОЕКТ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«УЛИЦЫ ГЕРОЕВ </a:t>
            </a:r>
            <a:b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В МОЕМ СЕЛЕ».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92404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800" dirty="0" smtClean="0"/>
              <a:t>ВЫПОЛНИЛИ: </a:t>
            </a:r>
          </a:p>
          <a:p>
            <a:pPr algn="r"/>
            <a:r>
              <a:rPr lang="ru-RU" sz="2800" dirty="0" smtClean="0"/>
              <a:t>Пшеничная </a:t>
            </a:r>
            <a:r>
              <a:rPr lang="ru-RU" sz="2800" dirty="0" err="1" smtClean="0"/>
              <a:t>Снежана</a:t>
            </a:r>
            <a:r>
              <a:rPr lang="ru-RU" sz="2800" dirty="0" smtClean="0"/>
              <a:t>,</a:t>
            </a:r>
          </a:p>
          <a:p>
            <a:pPr algn="r"/>
            <a:r>
              <a:rPr lang="ru-RU" sz="2800" dirty="0" smtClean="0"/>
              <a:t>Станкевич Анатолий,</a:t>
            </a:r>
          </a:p>
          <a:p>
            <a:pPr algn="r"/>
            <a:r>
              <a:rPr lang="ru-RU" sz="2800" dirty="0" smtClean="0"/>
              <a:t>учащиеся 3 класса специальной (коррекционной) школы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УЛИЦА МАТРОСОВА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542928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Улица Матросова в селе Викулово Тюменской области названа в честь </a:t>
            </a:r>
          </a:p>
          <a:p>
            <a:pPr algn="ctr">
              <a:buNone/>
            </a:pPr>
            <a:r>
              <a:rPr lang="ru-RU" dirty="0" smtClean="0"/>
              <a:t>Героя Советского Союза</a:t>
            </a:r>
          </a:p>
          <a:p>
            <a:pPr algn="ctr">
              <a:buNone/>
            </a:pPr>
            <a:r>
              <a:rPr lang="ru-RU" dirty="0" smtClean="0"/>
              <a:t>Матросова Александра Матвеевича </a:t>
            </a:r>
          </a:p>
          <a:p>
            <a:pPr algn="ctr">
              <a:buNone/>
            </a:pPr>
            <a:r>
              <a:rPr lang="ru-RU" dirty="0" smtClean="0"/>
              <a:t>1924-1943 г. г.</a:t>
            </a:r>
          </a:p>
          <a:p>
            <a:pPr algn="ctr">
              <a:buNone/>
            </a:pPr>
            <a:r>
              <a:rPr lang="ru-RU" dirty="0" smtClean="0"/>
              <a:t>27 февраля 1943 года </a:t>
            </a:r>
          </a:p>
          <a:p>
            <a:pPr algn="ctr">
              <a:buNone/>
            </a:pPr>
            <a:r>
              <a:rPr lang="ru-RU" dirty="0" smtClean="0"/>
              <a:t>в жестоком бою грудью закрыл амбразуру вражеского дзота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1" t="18862" r="-233" b="47886"/>
          <a:stretch/>
        </p:blipFill>
        <p:spPr>
          <a:xfrm>
            <a:off x="4429124" y="1285861"/>
            <a:ext cx="4202394" cy="1714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143248"/>
            <a:ext cx="3071834" cy="33012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БИОГРАФИЯ А. М. Матросова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785794"/>
            <a:ext cx="4286280" cy="578647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 smtClean="0"/>
              <a:t>Александр Матросов ушел на войну в 1942 году, в 18 лет, служил в стрелковом батальоне. 27 февраля 1943 года в бою под </a:t>
            </a:r>
            <a:r>
              <a:rPr lang="ru-RU" dirty="0" err="1" smtClean="0"/>
              <a:t>Калининым</a:t>
            </a:r>
            <a:r>
              <a:rPr lang="ru-RU" dirty="0" smtClean="0"/>
              <a:t> во время атаки вместе с бойцами своего батальона при штурме попал под ураганный огонь пулеметов противника. Александр Матросов подобрался к одному из дзотов, откуда фашистские пулеметчики поливали огнем советские части, и бросил туда две гранаты. Огонь прекратился, но как только советские солдаты пошли в атаку, пулемет заработал снова. Тогда Матросов бросился к дзоту и своим телом закрыл амбразуру.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корр05\Desktop\C5p3E36XEAQF9P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4138642" cy="4611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Его подвиг широко освещался в газетах, журналах, литературе, кино и стал в русском языке устойчивым выражением («подвиг Матросова»). Красноармейцу Александру Матросову было посмертно присвоено звание Героя Советского Союза «за образцовое выполнение боевых заданий командования на фронте борьбы с немецко-фашистскими захватчиками и проявленные при этом мужество и героизм».</a:t>
            </a:r>
          </a:p>
          <a:p>
            <a:pPr fontAlgn="base"/>
            <a:r>
              <a:rPr lang="ru-RU" dirty="0" smtClean="0"/>
              <a:t>«В приказе Народного комиссариата обороны года было записано: «Великий подвиг товарища Матросова должен служить примером воинской доблести и геройства для всех воинов Красной Армии». Этим же приказом имя А. М. Матросова было присвоено 254-му гвардейскому стрелковому полку, а сам он был навечно зачислен в списки 1-й роты этого полка. Александр Матросов стал первым советским воином, зачисленным навечно в списки части», - заключается в сообщении.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 мужестве А. Матросова написано много стихов и песен.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1900" b="1" dirty="0" smtClean="0"/>
              <a:t>   Баллада о Матросове.</a:t>
            </a:r>
          </a:p>
          <a:p>
            <a:pPr fontAlgn="base">
              <a:buNone/>
            </a:pPr>
            <a:r>
              <a:rPr lang="ru-RU" sz="1900" dirty="0" smtClean="0"/>
              <a:t>    Зимний ветер свистел на откосах,</a:t>
            </a:r>
            <a:br>
              <a:rPr lang="ru-RU" sz="1900" dirty="0" smtClean="0"/>
            </a:br>
            <a:r>
              <a:rPr lang="ru-RU" sz="1900" dirty="0" smtClean="0"/>
              <a:t>Мы лежали в цепи огневой;</a:t>
            </a:r>
            <a:br>
              <a:rPr lang="ru-RU" sz="1900" dirty="0" smtClean="0"/>
            </a:br>
            <a:r>
              <a:rPr lang="ru-RU" sz="1900" dirty="0" smtClean="0"/>
              <a:t>С нами был комсомолец Матросов —</a:t>
            </a:r>
            <a:br>
              <a:rPr lang="ru-RU" sz="1900" dirty="0" smtClean="0"/>
            </a:br>
            <a:r>
              <a:rPr lang="ru-RU" sz="1900" dirty="0" smtClean="0"/>
              <a:t>Друг, товарищ боец рядовой.</a:t>
            </a:r>
          </a:p>
          <a:p>
            <a:pPr fontAlgn="base">
              <a:buNone/>
            </a:pPr>
            <a:r>
              <a:rPr lang="ru-RU" sz="1900" dirty="0" smtClean="0"/>
              <a:t>     Командир наш, испытанный, бледен:</a:t>
            </a:r>
            <a:br>
              <a:rPr lang="ru-RU" sz="1900" dirty="0" smtClean="0"/>
            </a:br>
            <a:r>
              <a:rPr lang="ru-RU" sz="1900" dirty="0" smtClean="0"/>
              <a:t>Неужели мы здесь не пройдём? —</a:t>
            </a:r>
            <a:br>
              <a:rPr lang="ru-RU" sz="1900" dirty="0" smtClean="0"/>
            </a:br>
            <a:r>
              <a:rPr lang="ru-RU" sz="1900" dirty="0" smtClean="0"/>
              <a:t>Вражий дот на дороге к победе</a:t>
            </a:r>
            <a:br>
              <a:rPr lang="ru-RU" sz="1900" dirty="0" smtClean="0"/>
            </a:br>
            <a:r>
              <a:rPr lang="ru-RU" sz="1900" dirty="0" smtClean="0"/>
              <a:t>Косит русские цепи огнём.</a:t>
            </a:r>
          </a:p>
          <a:p>
            <a:pPr fontAlgn="base">
              <a:buNone/>
            </a:pPr>
            <a:r>
              <a:rPr lang="ru-RU" sz="1900" dirty="0" smtClean="0"/>
              <a:t>      Не подняться в огонь пулемёта,</a:t>
            </a:r>
            <a:br>
              <a:rPr lang="ru-RU" sz="1900" dirty="0" smtClean="0"/>
            </a:br>
            <a:r>
              <a:rPr lang="ru-RU" sz="1900" dirty="0" smtClean="0"/>
              <a:t>Но Матросов рванулся вперёд.</a:t>
            </a:r>
            <a:br>
              <a:rPr lang="ru-RU" sz="1900" dirty="0" smtClean="0"/>
            </a:br>
            <a:r>
              <a:rPr lang="ru-RU" sz="1900" dirty="0" smtClean="0"/>
              <a:t>Прямо к чёрному вражьему доту</a:t>
            </a:r>
            <a:br>
              <a:rPr lang="ru-RU" sz="1900" dirty="0" smtClean="0"/>
            </a:br>
            <a:r>
              <a:rPr lang="ru-RU" sz="1900" dirty="0" smtClean="0"/>
              <a:t>Друг, товарищ бесстрашно ползёт.</a:t>
            </a:r>
          </a:p>
          <a:p>
            <a:endParaRPr lang="ru-RU" sz="19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    </a:t>
            </a:r>
          </a:p>
          <a:p>
            <a:pPr fontAlgn="base">
              <a:buNone/>
            </a:pPr>
            <a:r>
              <a:rPr lang="ru-RU" dirty="0" smtClean="0"/>
              <a:t> Вражьи пули свистят на откосах</a:t>
            </a:r>
            <a:br>
              <a:rPr lang="ru-RU" dirty="0" smtClean="0"/>
            </a:br>
            <a:r>
              <a:rPr lang="ru-RU" dirty="0" smtClean="0"/>
              <a:t>Лютой злобой к герою полны,</a:t>
            </a:r>
            <a:br>
              <a:rPr lang="ru-RU" dirty="0" smtClean="0"/>
            </a:br>
            <a:r>
              <a:rPr lang="ru-RU" dirty="0" smtClean="0"/>
              <a:t>Но внезапно, не дрогнув, Матросов</a:t>
            </a:r>
            <a:br>
              <a:rPr lang="ru-RU" dirty="0" smtClean="0"/>
            </a:br>
            <a:r>
              <a:rPr lang="ru-RU" dirty="0" smtClean="0"/>
              <a:t>Поднялся у бетонной стены.</a:t>
            </a:r>
          </a:p>
          <a:p>
            <a:pPr fontAlgn="base">
              <a:buNone/>
            </a:pPr>
            <a:r>
              <a:rPr lang="ru-RU" dirty="0" smtClean="0"/>
              <a:t>       И, рванувшись в атаку за другом,</a:t>
            </a:r>
            <a:br>
              <a:rPr lang="ru-RU" dirty="0" smtClean="0"/>
            </a:br>
            <a:r>
              <a:rPr lang="ru-RU" dirty="0" smtClean="0"/>
              <a:t>В этот миг услыхали друзья,</a:t>
            </a:r>
            <a:br>
              <a:rPr lang="ru-RU" dirty="0" smtClean="0"/>
            </a:br>
            <a:r>
              <a:rPr lang="ru-RU" dirty="0" smtClean="0"/>
              <a:t>Что свинцовая кончилась вьюга,</a:t>
            </a:r>
            <a:br>
              <a:rPr lang="ru-RU" dirty="0" smtClean="0"/>
            </a:br>
            <a:r>
              <a:rPr lang="ru-RU" dirty="0" smtClean="0"/>
              <a:t>Огневая замолкла струя.</a:t>
            </a:r>
          </a:p>
          <a:p>
            <a:pPr fontAlgn="base">
              <a:buNone/>
            </a:pPr>
            <a:r>
              <a:rPr lang="ru-RU" dirty="0" smtClean="0"/>
              <a:t>      Это трепетом сердца живого</a:t>
            </a:r>
            <a:br>
              <a:rPr lang="ru-RU" dirty="0" smtClean="0"/>
            </a:br>
            <a:r>
              <a:rPr lang="ru-RU" dirty="0" smtClean="0"/>
              <a:t>Наш Матросов закрыл пулемёт…</a:t>
            </a:r>
            <a:br>
              <a:rPr lang="ru-RU" dirty="0" smtClean="0"/>
            </a:br>
            <a:r>
              <a:rPr lang="ru-RU" dirty="0" smtClean="0"/>
              <a:t>Никогда своего рядового</a:t>
            </a:r>
            <a:br>
              <a:rPr lang="ru-RU" dirty="0" smtClean="0"/>
            </a:br>
            <a:r>
              <a:rPr lang="ru-RU" dirty="0" smtClean="0"/>
              <a:t>Не забудет советский народ!</a:t>
            </a:r>
          </a:p>
          <a:p>
            <a:pPr algn="r" fontAlgn="base">
              <a:buNone/>
            </a:pPr>
            <a:r>
              <a:rPr lang="ru-RU" dirty="0" smtClean="0"/>
              <a:t>Л. </a:t>
            </a:r>
            <a:r>
              <a:rPr lang="ru-RU" dirty="0" err="1" smtClean="0"/>
              <a:t>Ошанин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Герою Советского Союза А. Матросову во многих городах России были установлены памятники, как дань памяти героям, павшим смертью храбрых в боях за Родину.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корр05\Desktop\pamyatnik_a_matrosovu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4572032" cy="3643338"/>
          </a:xfrm>
          <a:prstGeom prst="rect">
            <a:avLst/>
          </a:prstGeom>
          <a:noFill/>
        </p:spPr>
      </p:pic>
      <p:pic>
        <p:nvPicPr>
          <p:cNvPr id="1027" name="Picture 3" descr="C:\Users\корр05\Desktop\2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857496"/>
            <a:ext cx="478634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рр05\Desktop\0001-001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341</Words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ПРОЕКТ  «УЛИЦЫ ГЕРОЕВ  В МОЕМ СЕЛЕ».</vt:lpstr>
      <vt:lpstr>УЛИЦА МАТРОСОВА</vt:lpstr>
      <vt:lpstr>БИОГРАФИЯ А. М. Матросова</vt:lpstr>
      <vt:lpstr>Слайд 4</vt:lpstr>
      <vt:lpstr>О мужестве А. Матросова написано много стихов и песен.</vt:lpstr>
      <vt:lpstr>Герою Советского Союза А. Матросову во многих городах России были установлены памятники, как дань памяти героям, павшим смертью храбрых в боях за Родину.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«УЛИЦЫ ГЕРОЕВ В МОЕМ СЕЛЕ».</dc:title>
  <dc:creator>корр05</dc:creator>
  <cp:lastModifiedBy>коррлого</cp:lastModifiedBy>
  <cp:revision>13</cp:revision>
  <dcterms:created xsi:type="dcterms:W3CDTF">2021-04-06T11:16:13Z</dcterms:created>
  <dcterms:modified xsi:type="dcterms:W3CDTF">2021-04-14T06:24:12Z</dcterms:modified>
</cp:coreProperties>
</file>