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A5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A57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45912"/>
          </a:xfrm>
        </p:spPr>
        <p:txBody>
          <a:bodyPr>
            <a:noAutofit/>
          </a:bodyPr>
          <a:lstStyle/>
          <a:p>
            <a:r>
              <a:rPr lang="ru-RU" b="1" dirty="0" smtClean="0"/>
              <a:t>«Улицы героев в моём селе»</a:t>
            </a:r>
            <a:br>
              <a:rPr lang="ru-RU" b="1" dirty="0" smtClean="0"/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Объект 3" descr="Category:Polina Osipenko – Wikimedia Common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928670"/>
            <a:ext cx="3578625" cy="48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071538" y="6072206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Чеусова</a:t>
            </a:r>
            <a:r>
              <a:rPr lang="ru-RU" sz="3200" dirty="0" smtClean="0"/>
              <a:t> Виктория 3а класс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ordenrf.ru/upload/novosty-info/letchitsa-polina-osipen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0648"/>
            <a:ext cx="3845242" cy="49988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04664" y="0"/>
            <a:ext cx="8458200" cy="518457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Bookman Old Style" pitchFamily="18" charset="0"/>
              </a:rPr>
              <a:t>Полина </a:t>
            </a:r>
            <a:br>
              <a:rPr lang="ru-RU" sz="6000" b="1" dirty="0" smtClean="0">
                <a:latin typeface="Bookman Old Style" pitchFamily="18" charset="0"/>
              </a:rPr>
            </a:br>
            <a:r>
              <a:rPr lang="ru-RU" sz="6000" b="1" dirty="0" smtClean="0">
                <a:latin typeface="Bookman Old Style" pitchFamily="18" charset="0"/>
              </a:rPr>
              <a:t>Денисовна Осипенко</a:t>
            </a:r>
            <a:br>
              <a:rPr lang="ru-RU" sz="6000" b="1" dirty="0" smtClean="0">
                <a:latin typeface="Bookman Old Style" pitchFamily="18" charset="0"/>
              </a:rPr>
            </a:br>
            <a:endParaRPr lang="ru-RU" sz="6000" dirty="0">
              <a:latin typeface="Bookman Old Style" pitchFamily="18" charset="0"/>
            </a:endParaRPr>
          </a:p>
        </p:txBody>
      </p:sp>
      <p:pic>
        <p:nvPicPr>
          <p:cNvPr id="5" name="Picture 4" descr="https://www.otdih.pro/images/pages/2014_09/d6c329a224f1efd40da68183f58f6ef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89040"/>
            <a:ext cx="4572000" cy="22717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images.vfl.ru/ii/1602042979/4c0ca2a1/318547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4176464" cy="55986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07904" y="296652"/>
            <a:ext cx="5256584" cy="6264696"/>
          </a:xfrm>
        </p:spPr>
        <p:txBody>
          <a:bodyPr>
            <a:normAutofit lnSpcReduction="10000"/>
          </a:bodyPr>
          <a:lstStyle/>
          <a:p>
            <a:pPr algn="r"/>
            <a:r>
              <a:rPr lang="ru-RU" b="1" dirty="0" smtClean="0"/>
              <a:t>Полина Осипенко</a:t>
            </a:r>
            <a:r>
              <a:rPr lang="ru-RU" dirty="0" smtClean="0"/>
              <a:t> родилась 8 октября 1907 г. в с. </a:t>
            </a:r>
            <a:r>
              <a:rPr lang="ru-RU" dirty="0" err="1" smtClean="0"/>
              <a:t>Новоспасовка</a:t>
            </a:r>
            <a:r>
              <a:rPr lang="ru-RU" dirty="0" smtClean="0"/>
              <a:t> Запорожской области. Полина была девятым ребенком в семье. Девочка окончила всего два класса церковно-приходской школы, а затем пошла работать – сначала няней, а потом батрачкой.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288032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Свой первый подвиг молодая женщина совершила в 1937 г, когда смогла побить сразу три мировых достижения по высотным полетам, как с грузом, так и без нагрузки.</a:t>
            </a:r>
            <a:endParaRPr lang="ru-RU" sz="3600" dirty="0"/>
          </a:p>
        </p:txBody>
      </p:sp>
      <p:pic>
        <p:nvPicPr>
          <p:cNvPr id="6146" name="Picture 2" descr="http://i.mycdn.me/i?r=AzEPZsRbOZEKgBhR0XGMT1RkcXaZwpBmLN37af13VRfs96aKTM5SRkZCeTgDn6uOy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068" y="3212976"/>
            <a:ext cx="7557864" cy="3085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4525963"/>
          </a:xfrm>
        </p:spPr>
        <p:txBody>
          <a:bodyPr>
            <a:noAutofit/>
          </a:bodyPr>
          <a:lstStyle/>
          <a:p>
            <a:r>
              <a:rPr lang="ru-RU" sz="4400" dirty="0" smtClean="0"/>
              <a:t>24-25 сентября на самолёте АНТ-37, совместно с В. </a:t>
            </a:r>
            <a:r>
              <a:rPr lang="ru-RU" sz="4400" dirty="0" err="1" smtClean="0"/>
              <a:t>Гризодубовой</a:t>
            </a:r>
            <a:r>
              <a:rPr lang="ru-RU" sz="4400" dirty="0" smtClean="0"/>
              <a:t> и М. Расковой, осуществила беспосадочный перелёт Москва — Дальний Восток, длиной 6450 км, установив новый авиационный мировой рекорд по дальности.</a:t>
            </a:r>
            <a:endParaRPr lang="ru-RU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topwar.ru/uploads/posts/2019-05/thumbs/1557182842_perele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748464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0-tub-ru.yandex.net/i?id=bd747a94e97da727cffeaf4855b30300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764" y="188640"/>
            <a:ext cx="8820472" cy="3600400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3645024"/>
            <a:ext cx="8892480" cy="4525963"/>
          </a:xfrm>
        </p:spPr>
        <p:txBody>
          <a:bodyPr/>
          <a:lstStyle/>
          <a:p>
            <a:r>
              <a:rPr lang="ru-RU" dirty="0" smtClean="0"/>
              <a:t>Жизнь отважной советской летчицы трагически оборвалась 11 мая 1939 года. Самолет УТИ-4, которым управляли начальник главной летной инспекции ВВС РККА Анатолий Серов и Полина Осипенко, разбился во время учебно-тренировочного полета.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Многие улицы и проспекты разных городов получили "имена" в честь П. Осипенко после ее смерти.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Родной поселок Полины приобрел новое название, звучащее как ее имя. </a:t>
            </a:r>
          </a:p>
          <a:p>
            <a:r>
              <a:rPr lang="ru-RU" dirty="0" smtClean="0"/>
              <a:t>Ее именем названы учебные заведения, такие как Авиационная школа Одессы и Днепропетровский аэроклуб.</a:t>
            </a:r>
          </a:p>
          <a:p>
            <a:r>
              <a:rPr lang="ru-RU" dirty="0" smtClean="0"/>
              <a:t> В Бердянске находится памятник великой героине.</a:t>
            </a:r>
          </a:p>
          <a:p>
            <a:r>
              <a:rPr lang="ru-RU" dirty="0" smtClean="0"/>
              <a:t> На территории, где она погибла, установлен памятный обелиск. Л. А. Колесников вывел новый сорт сирени и назвал его именем Полины Осипенко. </a:t>
            </a:r>
          </a:p>
          <a:p>
            <a:r>
              <a:rPr lang="ru-RU" dirty="0" smtClean="0"/>
              <a:t>Воздвигнут памятник Полине в городе Кокшетау (Казахстан</a:t>
            </a:r>
          </a:p>
          <a:p>
            <a:r>
              <a:rPr lang="ru-RU" dirty="0" smtClean="0"/>
              <a:t>Ее именем названа улица в с.Викулово, Тюменской области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crimean-monuments.ru/monument_img/742_monument_gallery_images/monument_742_src_gallery_image%5b575198a67eaf9%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3984530" cy="5947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https://ordenrf.ru/upload/novosty-info/letchitsa-polina-osipenko-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686175" cy="5343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s://im0-tub-ru.yandex.net/i?id=6b6544eb0811ae76497cf714e2274ca7-l&amp;n=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4100427"/>
            <a:ext cx="4196306" cy="27575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213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«Улицы героев в моём селе» </vt:lpstr>
      <vt:lpstr>Полина  Денисовна Осипенко </vt:lpstr>
      <vt:lpstr>Слайд 3</vt:lpstr>
      <vt:lpstr>Слайд 4</vt:lpstr>
      <vt:lpstr>Слайд 5</vt:lpstr>
      <vt:lpstr>Слайд 6</vt:lpstr>
      <vt:lpstr>Слайд 7</vt:lpstr>
      <vt:lpstr>Многие улицы и проспекты разных городов получили "имена" в честь П. Осипенко после ее смерти.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дом</cp:lastModifiedBy>
  <cp:revision>7</cp:revision>
  <dcterms:created xsi:type="dcterms:W3CDTF">2021-04-04T11:12:03Z</dcterms:created>
  <dcterms:modified xsi:type="dcterms:W3CDTF">2021-04-12T14:37:36Z</dcterms:modified>
</cp:coreProperties>
</file>