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76" r:id="rId4"/>
    <p:sldId id="272" r:id="rId5"/>
    <p:sldId id="273" r:id="rId6"/>
    <p:sldId id="268" r:id="rId7"/>
    <p:sldId id="274" r:id="rId8"/>
    <p:sldId id="275" r:id="rId9"/>
    <p:sldId id="277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3228" autoAdjust="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1"/>
            <a:ext cx="9144000" cy="6854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3648" y="1628800"/>
            <a:ext cx="633670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Имена героев в названиях улиц нашего села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5220072" y="5417548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dirty="0"/>
              <a:t>Выполнил ученик 5 «Б» класса</a:t>
            </a:r>
          </a:p>
          <a:p>
            <a:pPr algn="r"/>
            <a:r>
              <a:rPr lang="ru-RU" b="1" dirty="0"/>
              <a:t>Муха Андрей</a:t>
            </a:r>
          </a:p>
        </p:txBody>
      </p:sp>
    </p:spTree>
    <p:extLst>
      <p:ext uri="{BB962C8B-B14F-4D97-AF65-F5344CB8AC3E}">
        <p14:creationId xmlns:p14="http://schemas.microsoft.com/office/powerpoint/2010/main" val="407953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01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2"/>
            <a:ext cx="9144000" cy="6954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34233" y="908721"/>
            <a:ext cx="74168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левом берегу реки Ишим раскинулось старинное сибирское село Викулово с улицами, покрытыми буйной зеленью. </a:t>
            </a:r>
          </a:p>
          <a:p>
            <a:pPr algn="just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История села уходит своими корнями в далекое прошлое. Время летит быстро и вот нашему селу исполняется 330 лет.</a:t>
            </a:r>
          </a:p>
          <a:p>
            <a:pPr algn="just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Есть в нашем селе улицы, названные в честь г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ероев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Одна из улиц  носит имя Героя Советского Союза Юрия Алексеевича Гагарина.</a:t>
            </a:r>
          </a:p>
          <a:p>
            <a:pPr algn="just"/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Знать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 людях, именами которых названы улицы, значит помнить тех, </a:t>
            </a: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кто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прославил наше село, страну, значит знать историю и культуру своего края, своей Родины. </a:t>
            </a:r>
          </a:p>
        </p:txBody>
      </p:sp>
    </p:spTree>
    <p:extLst>
      <p:ext uri="{BB962C8B-B14F-4D97-AF65-F5344CB8AC3E}">
        <p14:creationId xmlns:p14="http://schemas.microsoft.com/office/powerpoint/2010/main" val="121209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471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46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45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052737"/>
            <a:ext cx="75608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smtClean="0">
                <a:solidFill>
                  <a:schemeClr val="bg1"/>
                </a:solidFill>
              </a:rPr>
              <a:t>    9 </a:t>
            </a:r>
            <a:r>
              <a:rPr lang="ru-RU" sz="2800" dirty="0">
                <a:solidFill>
                  <a:schemeClr val="bg1"/>
                </a:solidFill>
              </a:rPr>
              <a:t>декабря 1959 года, Гагарин написал заявление с просьбой зачислить его в группу кандидатов в космонавты. Уже через неделю его вызвали в Москву для прохождения всестороннего медицинского обследования. В результате старший лейтенант Гагарин был признан годным для космических полетов. 3 марта 1960 года Ю. А. Гагарин был зачислен в группу кандидатов в космонавты. </a:t>
            </a:r>
          </a:p>
        </p:txBody>
      </p:sp>
    </p:spTree>
    <p:extLst>
      <p:ext uri="{BB962C8B-B14F-4D97-AF65-F5344CB8AC3E}">
        <p14:creationId xmlns:p14="http://schemas.microsoft.com/office/powerpoint/2010/main" val="877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56992"/>
            <a:ext cx="3962400" cy="341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505" y="3279760"/>
            <a:ext cx="3962400" cy="35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9552" y="332656"/>
            <a:ext cx="6840760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sz="2400" dirty="0" smtClean="0">
                <a:solidFill>
                  <a:schemeClr val="bg1"/>
                </a:solidFill>
              </a:rPr>
              <a:t>12 </a:t>
            </a:r>
            <a:r>
              <a:rPr lang="ru-RU" sz="2400" dirty="0">
                <a:solidFill>
                  <a:schemeClr val="bg1"/>
                </a:solidFill>
              </a:rPr>
              <a:t>апреля 1961 г. и было произнесено знаменитое «ПОЕХАЛИ!». Юрий Гагарин первым из землян совершил космический полет на корабле "Восток". За этот подвиг ему было присвоено звание Героя Советского Союза, а день полета Гагарина в космос был объявлен праздником - Днём космонавтики .</a:t>
            </a:r>
          </a:p>
        </p:txBody>
      </p:sp>
    </p:spTree>
    <p:extLst>
      <p:ext uri="{BB962C8B-B14F-4D97-AF65-F5344CB8AC3E}">
        <p14:creationId xmlns:p14="http://schemas.microsoft.com/office/powerpoint/2010/main" val="35414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07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578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120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221</Words>
  <Application>Microsoft Office PowerPoint</Application>
  <PresentationFormat>Экран (4:3)</PresentationFormat>
  <Paragraphs>10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24</cp:revision>
  <dcterms:created xsi:type="dcterms:W3CDTF">2021-04-13T14:11:32Z</dcterms:created>
  <dcterms:modified xsi:type="dcterms:W3CDTF">2021-04-17T13:28:26Z</dcterms:modified>
</cp:coreProperties>
</file>