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5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EF8A-5818-45A0-86E8-7B514134FC5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1D28-5ED4-474A-97F3-6E2BC8F21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1D28-5ED4-474A-97F3-6E2BC8F211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1D28-5ED4-474A-97F3-6E2BC8F211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ия\Downloads\1611674503_46-p-fon-dlya-prezentatsii-o-knigakh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3306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10323">
            <a:off x="984527" y="2902814"/>
            <a:ext cx="7034511" cy="4143404"/>
          </a:xfrm>
        </p:spPr>
        <p:txBody>
          <a:bodyPr/>
          <a:lstStyle/>
          <a:p>
            <a:pPr indent="0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Среди берез стоит село.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По улицам родным пройдусь,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Я сладким воздухом его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Дышу, никак не надышусь.</a:t>
            </a:r>
          </a:p>
          <a:p>
            <a:pPr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                                          И. Самсонова</a:t>
            </a:r>
          </a:p>
          <a:p>
            <a:pPr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ПРОЕКТ «УЛИЦЫ ГЕРОЕВ»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10 класс</a:t>
            </a:r>
            <a:endParaRPr lang="ru-RU" sz="54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27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2">
            <a:lum bright="1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06" y="214290"/>
            <a:ext cx="4286312" cy="5786478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r>
              <a:rPr lang="ru-RU" dirty="0" smtClean="0"/>
              <a:t>Есть в нашем родном селе улица, которая носит имя </a:t>
            </a:r>
            <a:r>
              <a:rPr lang="ru-RU" b="1" dirty="0" smtClean="0"/>
              <a:t>Николая Георгиевича Зырянова</a:t>
            </a:r>
            <a:r>
              <a:rPr lang="ru-RU" dirty="0" smtClean="0"/>
              <a:t>, одного из главных краеведов, блестящего педагога и просто выдающегося человека. 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t="4221" r="6215" b="2908"/>
          <a:stretch>
            <a:fillRect/>
          </a:stretch>
        </p:blipFill>
        <p:spPr bwMode="auto">
          <a:xfrm>
            <a:off x="214282" y="142852"/>
            <a:ext cx="4558870" cy="6502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endParaRPr lang="ru-RU" dirty="0" smtClean="0"/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Николай Георгиевич родился в 1921 году в селе Долгушино Викуловского района в многодетной крестьянской семье. 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С детских </a:t>
            </a:r>
            <a:r>
              <a:rPr lang="ru-RU" sz="4200" b="1" dirty="0" smtClean="0"/>
              <a:t>лет </a:t>
            </a:r>
            <a:r>
              <a:rPr lang="ru-RU" sz="4200" b="1" dirty="0" smtClean="0"/>
              <a:t>тянулся к учебе, для получения среднего школьного образования ежедневного ходил пешком из села Поддубровное, куда переехала его семья, в Викулово.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endParaRPr lang="ru-RU" dirty="0" smtClean="0"/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Когда началась Великая Отечественная война Николай Зырянов проходил службу в армии, поэтому сразу же оказался на фронте.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 В августе 1941 года под Костюковичами  контуженный ранением он попал в плен, откуда почти сразу сбежал. Но преодолеть линию фронта, чтобы вернуться к своим, не удалось. 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Беглеца вновь поймали и приговорили к смертной казни, которой чудом удалось избежать благодаря помощи местных жителей.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572272"/>
          </a:xfrm>
        </p:spPr>
        <p:txBody>
          <a:bodyPr>
            <a:normAutofit fontScale="62500" lnSpcReduction="20000"/>
          </a:bodyPr>
          <a:lstStyle/>
          <a:p>
            <a:pPr indent="0" algn="ctr">
              <a:buNone/>
            </a:pPr>
            <a:endParaRPr lang="ru-RU" dirty="0" smtClean="0"/>
          </a:p>
          <a:p>
            <a:pPr indent="457200" algn="just">
              <a:lnSpc>
                <a:spcPct val="120000"/>
              </a:lnSpc>
              <a:buNone/>
            </a:pPr>
            <a:r>
              <a:rPr lang="ru-RU" sz="5100" b="1" dirty="0" smtClean="0"/>
              <a:t>Однако очередная попытка прорваться к своим закончилась новым арестом, после которого начались тяжелые годы скитаний по лагерям для военнопленных. 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5100" b="1" dirty="0" smtClean="0"/>
              <a:t>В мае 1945 года в лагере близ </a:t>
            </a:r>
            <a:r>
              <a:rPr lang="ru-RU" sz="5100" b="1" dirty="0" err="1" smtClean="0"/>
              <a:t>Ингольтшадта</a:t>
            </a:r>
            <a:r>
              <a:rPr lang="ru-RU" sz="5100" b="1" dirty="0" smtClean="0"/>
              <a:t> (Германия) Николай Георгиевич совместно с другими пленными участвовал в восстании против охраны. 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5100" b="1" dirty="0" smtClean="0"/>
              <a:t>Трое суток им удавалось удерживать оборону, пока подоспевшие американские войска не принесли свободу.</a:t>
            </a:r>
            <a:endParaRPr lang="ru-RU" sz="5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endParaRPr lang="ru-RU" dirty="0" smtClean="0"/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Демобилизовавшись, Николай Георгиевич вернулся в родное </a:t>
            </a:r>
            <a:r>
              <a:rPr lang="ru-RU" sz="4200" b="1" dirty="0" err="1" smtClean="0"/>
              <a:t>Поддубровное</a:t>
            </a:r>
            <a:r>
              <a:rPr lang="ru-RU" sz="4200" b="1" dirty="0" smtClean="0"/>
              <a:t>, чтобы исполнить сразу две своих мечты: стать настоящим учителем и организовать краеведческий музей. 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4200" b="1" dirty="0" smtClean="0"/>
              <a:t>Конечно, ему это удалось. Много лет отдал Николай Георгиевич </a:t>
            </a:r>
            <a:r>
              <a:rPr lang="ru-RU" sz="4200" b="1" dirty="0" err="1" smtClean="0"/>
              <a:t>Поддубровинской</a:t>
            </a:r>
            <a:r>
              <a:rPr lang="ru-RU" sz="4200" b="1" dirty="0" smtClean="0"/>
              <a:t> школе, был там завуч и даже возглавлял коллектив. А основанный им при колхозе им. Ленина музей долгие годы был одним из лучших не только в районе, но и в области.</a:t>
            </a:r>
            <a:endParaRPr lang="ru-RU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2">
            <a:lum bright="1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arisa\Desktop\фото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879977" cy="353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098" y="571480"/>
            <a:ext cx="3998902" cy="573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C:\Users\Larisa\Desktop\фото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16263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286256"/>
            <a:ext cx="271689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2">
            <a:lum bright="1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Улицы Зырянова в </a:t>
            </a:r>
            <a:r>
              <a:rPr lang="ru-RU" dirty="0" err="1" smtClean="0">
                <a:solidFill>
                  <a:schemeClr val="bg1"/>
                </a:solidFill>
              </a:rPr>
              <a:t>Поддубровное</a:t>
            </a:r>
            <a:r>
              <a:rPr lang="ru-RU" dirty="0" smtClean="0">
                <a:solidFill>
                  <a:schemeClr val="bg1"/>
                </a:solidFill>
              </a:rPr>
              <a:t> нет, но сохранился дом, в котором он жил перед переездом в Викулово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92594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994" y="3330859"/>
            <a:ext cx="5010006" cy="3527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ия\Downloads\1611674481_48-p-fon-dlya-prezentatsii-o-knigakh-51.jpg"/>
          <p:cNvPicPr>
            <a:picLocks noChangeAspect="1" noChangeArrowheads="1"/>
          </p:cNvPicPr>
          <p:nvPr/>
        </p:nvPicPr>
        <p:blipFill>
          <a:blip r:embed="rId2">
            <a:lum bright="1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Улица Зырянова в с. Викулово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Виктория\Desktop\pQYXcbcgk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3714776" cy="4953035"/>
          </a:xfrm>
          <a:prstGeom prst="rect">
            <a:avLst/>
          </a:prstGeom>
          <a:noFill/>
        </p:spPr>
      </p:pic>
      <p:pic>
        <p:nvPicPr>
          <p:cNvPr id="1027" name="Picture 3" descr="C:\Users\Виктория\Desktop\IMJ5pdCEp6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12" y="1000108"/>
            <a:ext cx="9040788" cy="2154250"/>
          </a:xfrm>
          <a:prstGeom prst="rect">
            <a:avLst/>
          </a:prstGeom>
          <a:noFill/>
        </p:spPr>
      </p:pic>
      <p:pic>
        <p:nvPicPr>
          <p:cNvPr id="1028" name="Picture 4" descr="C:\Users\Виктория\Desktop\yi0yUnlyJW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357562"/>
            <a:ext cx="348260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302</Words>
  <PresentationFormat>Экран (4:3)</PresentationFormat>
  <Paragraphs>25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Улицы Зырянова в Поддубровное нет, но сохранился дом, в котором он жил перед переездом в Викулово</vt:lpstr>
      <vt:lpstr>Улица Зырянова в с. Викулово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Красикова ЛА</cp:lastModifiedBy>
  <cp:revision>17</cp:revision>
  <dcterms:created xsi:type="dcterms:W3CDTF">2020-09-03T01:33:07Z</dcterms:created>
  <dcterms:modified xsi:type="dcterms:W3CDTF">2021-04-21T11:28:45Z</dcterms:modified>
</cp:coreProperties>
</file>