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840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08310" cy="6858000"/>
          </a:xfrm>
        </p:spPr>
      </p:pic>
    </p:spTree>
  </p:cSld>
  <p:clrMapOvr>
    <a:masterClrMapping/>
  </p:clrMapOvr>
  <p:transition spd="med" advClick="0" advTm="10000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0-11-27_07-19-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Tm="11000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0-11-27_07-19-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0-11-27_07-19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0-11-27_07-19-еп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0-11-27_07-19-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spli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0-11-27_07-19-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Tm="1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4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714908" cy="3143272"/>
          </a:xfrm>
          <a:prstGeom prst="rect">
            <a:avLst/>
          </a:prstGeom>
        </p:spPr>
      </p:pic>
      <p:pic>
        <p:nvPicPr>
          <p:cNvPr id="3" name="Рисунок 2" descr="изображение_viber_2020-11-27_07-19-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2000240"/>
            <a:ext cx="4464843" cy="3348633"/>
          </a:xfrm>
          <a:prstGeom prst="rect">
            <a:avLst/>
          </a:prstGeom>
        </p:spPr>
      </p:pic>
      <p:pic>
        <p:nvPicPr>
          <p:cNvPr id="4" name="Рисунок 3" descr="изображение_viber_2020-11-27_07-19-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3" y="3286124"/>
            <a:ext cx="4476781" cy="3357586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0</Words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начальная</dc:creator>
  <cp:lastModifiedBy>Пользователь Windows</cp:lastModifiedBy>
  <cp:revision>6</cp:revision>
  <dcterms:created xsi:type="dcterms:W3CDTF">2020-11-27T05:27:21Z</dcterms:created>
  <dcterms:modified xsi:type="dcterms:W3CDTF">2020-11-27T06:26:17Z</dcterms:modified>
</cp:coreProperties>
</file>