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595" autoAdjust="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08.01.2006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5301208"/>
            <a:ext cx="4464496" cy="33759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>незабудка</a:t>
            </a:r>
            <a:endParaRPr lang="ru-RU" b="1" dirty="0"/>
          </a:p>
        </p:txBody>
      </p:sp>
      <p:pic>
        <p:nvPicPr>
          <p:cNvPr id="1026" name="Picture 2" descr="C:\Users\111\Desktop\цветы 8 марта\0c12b9ee7eb0259d61d40c3e63d8f87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8086464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Одуванчик</a:t>
            </a:r>
            <a:endParaRPr lang="ru-RU" dirty="0"/>
          </a:p>
        </p:txBody>
      </p:sp>
      <p:pic>
        <p:nvPicPr>
          <p:cNvPr id="2050" name="Picture 2" descr="C:\Users\111\Desktop\цветы 8 марта\0b12716daf1c049e32600404f6e3c737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0240" y="1700808"/>
            <a:ext cx="6818844" cy="475252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Мак </a:t>
            </a:r>
            <a:endParaRPr lang="ru-RU" dirty="0"/>
          </a:p>
        </p:txBody>
      </p:sp>
      <p:pic>
        <p:nvPicPr>
          <p:cNvPr id="3074" name="Picture 2" descr="C:\Users\111\Desktop\цветы 8 марта\cb54362d160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1229" y="1600200"/>
            <a:ext cx="7241541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сирень</a:t>
            </a:r>
            <a:endParaRPr lang="ru-RU" dirty="0"/>
          </a:p>
        </p:txBody>
      </p:sp>
      <p:pic>
        <p:nvPicPr>
          <p:cNvPr id="4098" name="Picture 2" descr="C:\Users\111\Desktop\цветы 8 марта\6db20b4687c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тюльпаны</a:t>
            </a:r>
            <a:endParaRPr lang="ru-RU" dirty="0"/>
          </a:p>
        </p:txBody>
      </p:sp>
      <p:pic>
        <p:nvPicPr>
          <p:cNvPr id="5122" name="Picture 2" descr="C:\Users\111\Desktop\цветы 8 марта\4809147_i-15616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</Words>
  <Application>Microsoft Office PowerPoint</Application>
  <PresentationFormat>Экран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  </vt:lpstr>
      <vt:lpstr>Одуванчик</vt:lpstr>
      <vt:lpstr>Мак </vt:lpstr>
      <vt:lpstr>сирень</vt:lpstr>
      <vt:lpstr>тюльпаны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111</dc:creator>
  <cp:lastModifiedBy>111</cp:lastModifiedBy>
  <cp:revision>3</cp:revision>
  <dcterms:created xsi:type="dcterms:W3CDTF">2006-01-07T22:08:02Z</dcterms:created>
  <dcterms:modified xsi:type="dcterms:W3CDTF">2006-01-07T22:22:16Z</dcterms:modified>
</cp:coreProperties>
</file>