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90" r:id="rId5"/>
    <p:sldId id="291" r:id="rId6"/>
    <p:sldId id="282" r:id="rId7"/>
    <p:sldId id="283" r:id="rId8"/>
    <p:sldId id="284" r:id="rId9"/>
    <p:sldId id="285" r:id="rId10"/>
    <p:sldId id="286" r:id="rId11"/>
    <p:sldId id="288" r:id="rId12"/>
    <p:sldId id="28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518E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7BAA2-E64C-4043-B1B7-C641FD082FEF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072E9-92AA-4187-81F3-DF5DBFD57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6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072E9-92AA-4187-81F3-DF5DBFD572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0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39503"/>
            <a:ext cx="792088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9050">
              <a:bevelT w="38100" h="3175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spc="120" dirty="0" smtClean="0">
                <a:ln w="6350">
                  <a:noFill/>
                </a:ln>
                <a:gradFill>
                  <a:gsLst>
                    <a:gs pos="42000">
                      <a:srgbClr val="C00000"/>
                    </a:gs>
                    <a:gs pos="52000">
                      <a:srgbClr val="FFFF00"/>
                    </a:gs>
                    <a:gs pos="60000">
                      <a:srgbClr val="C0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ЛИТЕРАТУРНОЕ ЧТЕНИЕ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spc="120" dirty="0" smtClean="0">
              <a:ln w="6350">
                <a:noFill/>
              </a:ln>
              <a:gradFill>
                <a:gsLst>
                  <a:gs pos="42000">
                    <a:srgbClr val="C00000"/>
                  </a:gs>
                  <a:gs pos="52000">
                    <a:srgbClr val="FFFF00"/>
                  </a:gs>
                  <a:gs pos="60000">
                    <a:srgbClr val="C000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532" y="1419622"/>
            <a:ext cx="842493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400" spc="120" dirty="0">
                <a:ln w="6350">
                  <a:noFill/>
                </a:ln>
                <a:gradFill>
                  <a:gsLst>
                    <a:gs pos="42000">
                      <a:srgbClr val="C00000"/>
                    </a:gs>
                    <a:gs pos="52000">
                      <a:srgbClr val="FFFF00"/>
                    </a:gs>
                    <a:gs pos="60000">
                      <a:srgbClr val="C0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 Фет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400" spc="120" dirty="0">
                <a:ln w="6350">
                  <a:noFill/>
                </a:ln>
                <a:gradFill>
                  <a:gsLst>
                    <a:gs pos="42000">
                      <a:srgbClr val="C00000"/>
                    </a:gs>
                    <a:gs pos="52000">
                      <a:srgbClr val="FFFF00"/>
                    </a:gs>
                    <a:gs pos="60000">
                      <a:srgbClr val="C000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«Мама! Глянь-ка из окошка…»</a:t>
            </a:r>
          </a:p>
        </p:txBody>
      </p:sp>
      <p:pic>
        <p:nvPicPr>
          <p:cNvPr id="6" name="Picture 2" descr="ÐÐ°ÑÑÐ¸Ð½ÐºÐ¸ Ð¿Ð¾ Ð·Ð°Ð¿ÑÐ¾ÑÑ Ð¿ÐµÑÐ²ÑÐ¹ ÑÐ½ÐµÐ³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9782"/>
            <a:ext cx="3754234" cy="2232248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359532" y="270167"/>
            <a:ext cx="360040" cy="360040"/>
          </a:xfrm>
          <a:prstGeom prst="actionButton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623" y="526058"/>
            <a:ext cx="76328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Прочитайте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восклицательные предложения.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Какие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чувства ребенка они помогают передать?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419" y="1518636"/>
            <a:ext cx="763011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Прочитайте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вопросительное предложение.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какой интонацией вы его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прочтете?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623" y="523153"/>
            <a:ext cx="763284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Чувства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восхищения,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радости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,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восторга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686" y="3147814"/>
            <a:ext cx="792088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К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ак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вы понимаете выражение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«Все убрал кусты»?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230" y="1515731"/>
            <a:ext cx="761030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Выражающей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чувство неуверенности.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Ребенок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не знает, отпустит ли его мама гулять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9017" y="2542282"/>
            <a:ext cx="762551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Как будем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читать это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стихотворение?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6623" y="2542282"/>
            <a:ext cx="762551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Интонация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радостная,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восторженная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>
          <a:xfrm>
            <a:off x="596623" y="3147814"/>
            <a:ext cx="79208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Слово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«убрал» приведено здесь в значении «украсил,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придал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нарядный вид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»</a:t>
            </a:r>
            <a:endParaRPr lang="ru-RU" sz="2400" b="0" i="0" dirty="0">
              <a:solidFill>
                <a:schemeClr val="accent6">
                  <a:lumMod val="50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136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4447" y="578898"/>
            <a:ext cx="74888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Что такое рифма?</a:t>
            </a:r>
            <a:r>
              <a:rPr lang="ru-RU" sz="2400" dirty="0">
                <a:solidFill>
                  <a:srgbClr val="000000"/>
                </a:solidFill>
                <a:latin typeface="Times New Roman, serif"/>
              </a:rPr>
              <a:t> </a:t>
            </a:r>
            <a:endParaRPr lang="ru-RU" sz="2400" i="1" dirty="0" smtClean="0">
              <a:solidFill>
                <a:srgbClr val="000000"/>
              </a:solidFill>
              <a:latin typeface="Times New Roman,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16330"/>
            <a:ext cx="395205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Окошка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- кошка;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нос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— мороз;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одеяло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— побелело;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синий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— иней;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4716016" y="2116330"/>
            <a:ext cx="395205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тороватый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— ватой;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спору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— в гору;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бежать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— гулять;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откажешь —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скажешь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495" y="1347614"/>
            <a:ext cx="66247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Найдите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рифму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стихотворении: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447" y="578898"/>
            <a:ext cx="74888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Рифма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— 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созвучие концов стихотворных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строк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1840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55526"/>
            <a:ext cx="7848872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 сейчас приготовьтесь читать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стихотворение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выразительно, представив,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это вы обращаетесь к своей маме, рассказываете ей об увиденном.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¼Ð°Ð¼Ð° Ð³Ð»ÑÐ½Ñ ÐºÐ° Ð¸Ð· Ð¾ÐºÐ¾ÑÐºÐ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9742"/>
            <a:ext cx="3332974" cy="25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8604448" y="123478"/>
            <a:ext cx="360040" cy="294028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11510"/>
            <a:ext cx="483869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Отгадайте загадки О. Дружковой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9582"/>
            <a:ext cx="653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Белый пух на землю ляжет,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Скроет землю пух лебяжий,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Засверкает, заискрится,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 яркий жемчуг превратится.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Open Sans"/>
            </a:endParaRPr>
          </a:p>
        </p:txBody>
      </p:sp>
      <p:pic>
        <p:nvPicPr>
          <p:cNvPr id="2050" name="Picture 2" descr="ÐÐ°ÑÑÐ¸Ð½ÐºÐ¸ Ð¿Ð¾ Ð·Ð°Ð¿ÑÐ¾ÑÑ Ð¿ÐµÑÐ²ÑÐ¹ ÑÐ½ÐµÐ³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53704"/>
            <a:ext cx="2918668" cy="194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08242" y="2873001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Снег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3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11510"/>
            <a:ext cx="4838697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Отгадайте загадки О. Дружковой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ÐÐ°ÑÑÐ¸Ð½ÐºÐ¸ Ð¿Ð¾ Ð·Ð°Ð¿ÑÐ¾ÑÑ ÑÐ°Ð½ÐºÐ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/>
        </p:blipFill>
        <p:spPr bwMode="auto">
          <a:xfrm>
            <a:off x="5364088" y="1092291"/>
            <a:ext cx="2448272" cy="153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092291"/>
            <a:ext cx="43166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Под гору — коняшка,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гору — деревяшка.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83718"/>
            <a:ext cx="6246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Раскинулась скатерть,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Для всех еды хватит: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Что на нее положишь,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То своим трудом умножишь.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Open Sans"/>
            </a:endParaRPr>
          </a:p>
        </p:txBody>
      </p:sp>
      <p:pic>
        <p:nvPicPr>
          <p:cNvPr id="3076" name="Picture 4" descr="ÐÐ¾ÑÐ¾Ð¶ÐµÐµ Ð¸Ð·Ð¾Ð±ÑÐ°Ð¶ÐµÐ½Ð¸Ð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31" y="3096307"/>
            <a:ext cx="2904257" cy="1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4664" y="1822053"/>
            <a:ext cx="226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Санки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3139" y="2873001"/>
            <a:ext cx="178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Поле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5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26"/>
            <a:ext cx="3271664" cy="42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347614"/>
            <a:ext cx="45365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Афанасий Афанасьевич Фет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498967"/>
            <a:ext cx="45365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Замечательный русский поэт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707654"/>
            <a:ext cx="6331797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Афанасий Афанасьевич Фет</a:t>
            </a:r>
          </a:p>
          <a:p>
            <a:pPr algn="ctr"/>
            <a:r>
              <a:rPr lang="ru-RU" i="1" dirty="0"/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«Это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 просто поэт, а ско­рее поэт-музыкант», — писал о нем П.И. Чайковский. Действительно, стихотворения Фета обладают удивительной музыкальностью, недаром на его слова написано множество чудесных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романсов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646" y="2958687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(1820—1892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7" y="555526"/>
            <a:ext cx="1859495" cy="24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68378"/>
            <a:ext cx="1944216" cy="25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764" y="771550"/>
            <a:ext cx="6084676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Афанасий Афанасьевич Фет</a:t>
            </a:r>
          </a:p>
          <a:p>
            <a:pPr algn="ctr"/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i="1" dirty="0"/>
              <a:t> 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Афанасий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Фет, бесспорно, один из самых замечательных русских поэтов-пейзажистов. Его поэзия волнует душу, будит воображение, вызывает у нас глубокие мысли, дает почувствовать красоту земли и родного слова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298" y="308103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(1820—1892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26"/>
            <a:ext cx="3271664" cy="42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627534"/>
            <a:ext cx="45365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Афанасий Афанасьевич Фет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275606"/>
            <a:ext cx="453650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«Мама! Глянь-ка из окошка...»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Ð¼Ð°Ð¼Ð° Ð³Ð»ÑÐ½Ñ ÐºÐ° Ð¸Ð· Ð¾ÐºÐ¾Ñ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23" y="1851670"/>
            <a:ext cx="4196171" cy="31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831" y="544192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От чьего имени написано стихотворение? 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1831" y="1261197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он увидел из окошка? Что его удивило? 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06" y="2355727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Чему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он рад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831" y="529405"/>
            <a:ext cx="71287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Стихотворение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написано от имени ребенка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831" y="1275606"/>
            <a:ext cx="71287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Ребенок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увидел, что весь двор белый, чистый.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Хотя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вчера там была грязь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681806" y="2355726"/>
            <a:ext cx="71287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Его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радует, что на ветвях иней —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он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не колючий, светло-синий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</a:p>
        </p:txBody>
      </p:sp>
      <p:pic>
        <p:nvPicPr>
          <p:cNvPr id="8" name="Picture 2" descr="ÐÐ°ÑÑÐ¸Ð½ÐºÐ¸ Ð¿Ð¾ Ð·Ð°Ð¿ÑÐ¾ÑÑ Ð¼Ð°Ð¼Ð° Ð³Ð»ÑÐ½Ñ ÐºÐ° Ð¸Ð· Ð¾ÐºÐ¾ÑÐºÐ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94426"/>
            <a:ext cx="2540886" cy="190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35" y="547630"/>
            <a:ext cx="8064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Что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еще восхищает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малыша?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853" y="1530741"/>
            <a:ext cx="8064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Все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ли слова вам понятны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30" y="2193083"/>
            <a:ext cx="8064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Найдите значение слова «ТОРОВАТЫЙ»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635" y="547630"/>
            <a:ext cx="806489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Ему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еще кажется, что кто-то свежей, белой, </a:t>
            </a:r>
            <a:endParaRPr lang="ru-RU" sz="2400" i="1" dirty="0" smtClean="0">
              <a:solidFill>
                <a:schemeClr val="accent6">
                  <a:lumMod val="50000"/>
                </a:schemeClr>
              </a:solidFill>
              <a:latin typeface="Times New Roman, serif"/>
            </a:endParaRPr>
          </a:p>
          <a:p>
            <a:pPr algn="just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пухлой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ватой украсил кусты. И малыша это радует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6595" y="1534021"/>
            <a:ext cx="8064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 Непонятно 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слово «тороватый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»</a:t>
            </a:r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31972" y="2193083"/>
            <a:ext cx="80648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Тороватый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 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— щедрый (не скупой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, serif"/>
              </a:rPr>
              <a:t>)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Open Sans"/>
            </a:endParaRPr>
          </a:p>
        </p:txBody>
      </p:sp>
      <p:pic>
        <p:nvPicPr>
          <p:cNvPr id="8" name="Picture 2" descr="ÐÐ°ÑÑÐ¸Ð½ÐºÐ¸ Ð¿Ð¾ Ð·Ð°Ð¿ÑÐ¾ÑÑ Ð¼Ð°Ð¼Ð° Ð³Ð»ÑÐ½Ñ ÐºÐ° Ð¸Ð· Ð¾ÐºÐ¾ÑÐºÐ°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15990"/>
            <a:ext cx="3044942" cy="22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286</Words>
  <Application>Microsoft Office PowerPoint</Application>
  <PresentationFormat>Экран (16:9)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12</cp:lastModifiedBy>
  <cp:revision>82</cp:revision>
  <dcterms:created xsi:type="dcterms:W3CDTF">2018-03-09T15:08:22Z</dcterms:created>
  <dcterms:modified xsi:type="dcterms:W3CDTF">2021-03-10T09:24:37Z</dcterms:modified>
</cp:coreProperties>
</file>