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72" r:id="rId4"/>
    <p:sldId id="271" r:id="rId5"/>
    <p:sldId id="280" r:id="rId6"/>
    <p:sldId id="256" r:id="rId7"/>
    <p:sldId id="281" r:id="rId8"/>
    <p:sldId id="257" r:id="rId9"/>
    <p:sldId id="258" r:id="rId10"/>
    <p:sldId id="28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#</a:t>
            </a:r>
            <a:r>
              <a:rPr lang="ru-RU" b="1" dirty="0" err="1" smtClean="0">
                <a:solidFill>
                  <a:srgbClr val="FF0000"/>
                </a:solidFill>
              </a:rPr>
              <a:t>Окна_Победы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i="1" dirty="0" smtClean="0">
                <a:solidFill>
                  <a:srgbClr val="0070C0"/>
                </a:solidFill>
              </a:rPr>
              <a:t>МАОУ «Викуловская СОШ№1</a:t>
            </a:r>
            <a:r>
              <a:rPr lang="ru-RU" sz="4000" b="1" i="1" dirty="0" smtClean="0">
                <a:solidFill>
                  <a:srgbClr val="0070C0"/>
                </a:solidFill>
              </a:rPr>
              <a:t>»</a:t>
            </a:r>
            <a:endParaRPr lang="ru-RU" sz="4000" i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Снегирева </a:t>
            </a:r>
            <a:r>
              <a:rPr lang="ru-RU" dirty="0" smtClean="0"/>
              <a:t>Софья, 5а класс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Семина </a:t>
            </a:r>
            <a:r>
              <a:rPr lang="ru-RU" dirty="0" smtClean="0"/>
              <a:t>Катя, 7а класс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C:\Users\User\Downloads\IMG20200414164346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3714776" cy="4786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421996" cy="1066497"/>
          </a:xfrm>
          <a:prstGeom prst="rect">
            <a:avLst/>
          </a:prstGeom>
        </p:spPr>
      </p:pic>
      <p:pic>
        <p:nvPicPr>
          <p:cNvPr id="9" name="Содержимое 8" descr="C:\Users\User\Downloads\IMG-393e71d7eeb30461edceb7d969f0f4fe-V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928802"/>
            <a:ext cx="4500594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#</a:t>
            </a:r>
            <a:r>
              <a:rPr lang="ru-RU" b="1" dirty="0" err="1" smtClean="0">
                <a:solidFill>
                  <a:srgbClr val="FF0000"/>
                </a:solidFill>
              </a:rPr>
              <a:t>Окна_Победы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1"/>
            <a:ext cx="4040188" cy="642942"/>
          </a:xfrm>
        </p:spPr>
        <p:txBody>
          <a:bodyPr/>
          <a:lstStyle/>
          <a:p>
            <a:r>
              <a:rPr lang="ru-RU" dirty="0" smtClean="0"/>
              <a:t>Нифантьев Кирилл, 6 в класс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9368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</a:t>
            </a:r>
            <a:r>
              <a:rPr lang="ru-RU" dirty="0" err="1" smtClean="0"/>
              <a:t>Гилев</a:t>
            </a:r>
            <a:r>
              <a:rPr lang="ru-RU" dirty="0" smtClean="0"/>
              <a:t> Кирилл, 5в класс</a:t>
            </a:r>
            <a:endParaRPr lang="ru-RU" dirty="0"/>
          </a:p>
        </p:txBody>
      </p:sp>
      <p:pic>
        <p:nvPicPr>
          <p:cNvPr id="4098" name="Picture 2" descr="C:\Users\Красикова ЛА\Downloads\image-01-05-20-09-4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500462" cy="4667283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421996" cy="1066497"/>
          </a:xfrm>
          <a:prstGeom prst="rect">
            <a:avLst/>
          </a:prstGeom>
        </p:spPr>
      </p:pic>
      <p:pic>
        <p:nvPicPr>
          <p:cNvPr id="4099" name="Picture 3" descr="C:\Users\Красикова ЛА\Downloads\image-01-05-20-09-39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928802"/>
            <a:ext cx="3571900" cy="476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#</a:t>
            </a:r>
            <a:r>
              <a:rPr lang="ru-RU" b="1" dirty="0" err="1" smtClean="0">
                <a:solidFill>
                  <a:srgbClr val="FF0000"/>
                </a:solidFill>
              </a:rPr>
              <a:t>Окна_Победы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Иноземцева</a:t>
            </a:r>
            <a:r>
              <a:rPr lang="ru-RU" dirty="0" smtClean="0"/>
              <a:t> </a:t>
            </a:r>
            <a:r>
              <a:rPr lang="ru-RU" dirty="0" smtClean="0"/>
              <a:t>Даша, 5а класс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Тумашова</a:t>
            </a:r>
            <a:r>
              <a:rPr lang="ru-RU" dirty="0" smtClean="0"/>
              <a:t> </a:t>
            </a:r>
            <a:r>
              <a:rPr lang="ru-RU" dirty="0" smtClean="0"/>
              <a:t>Яна, 6в класс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C:\Users\User\Downloads\IMG_20200417_204243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3857652" cy="450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421996" cy="1066497"/>
          </a:xfrm>
          <a:prstGeom prst="rect">
            <a:avLst/>
          </a:prstGeom>
        </p:spPr>
      </p:pic>
      <p:pic>
        <p:nvPicPr>
          <p:cNvPr id="9" name="Содержимое 8" descr="C:\Users\User\Downloads\IMG_20200419_153659.jpg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7364"/>
            <a:ext cx="3714776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#</a:t>
            </a:r>
            <a:r>
              <a:rPr lang="ru-RU" b="1" dirty="0" err="1" smtClean="0">
                <a:solidFill>
                  <a:srgbClr val="FF0000"/>
                </a:solidFill>
              </a:rPr>
              <a:t>Окна_Победы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Филимонова </a:t>
            </a:r>
            <a:r>
              <a:rPr lang="ru-RU" dirty="0" smtClean="0"/>
              <a:t>Ксюша, 7а класс</a:t>
            </a:r>
            <a:endParaRPr lang="ru-RU" dirty="0"/>
          </a:p>
        </p:txBody>
      </p:sp>
      <p:pic>
        <p:nvPicPr>
          <p:cNvPr id="7" name="Содержимое 6" descr="C:\Users\User\Downloads\IMG_20200419_221045[1] (1)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85992"/>
            <a:ext cx="8572560" cy="428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421996" cy="1066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#</a:t>
            </a:r>
            <a:r>
              <a:rPr lang="ru-RU" b="1" dirty="0" err="1" smtClean="0">
                <a:solidFill>
                  <a:srgbClr val="FF0000"/>
                </a:solidFill>
              </a:rPr>
              <a:t>Окна_Победы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Горбунова </a:t>
            </a:r>
            <a:r>
              <a:rPr lang="ru-RU" dirty="0" smtClean="0"/>
              <a:t>Маша, 5б класс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Артемьева </a:t>
            </a:r>
            <a:r>
              <a:rPr lang="ru-RU" dirty="0" smtClean="0"/>
              <a:t>Полина, 7в класс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421996" cy="1066497"/>
          </a:xfrm>
          <a:prstGeom prst="rect">
            <a:avLst/>
          </a:prstGeom>
        </p:spPr>
      </p:pic>
      <p:pic>
        <p:nvPicPr>
          <p:cNvPr id="8" name="Содержимое 7" descr="C:\Users\User\Downloads\McbHKwIwQRc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0182"/>
            <a:ext cx="4040188" cy="354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Содержимое 8" descr="C:\Users\User\AppData\Local\Temp\Temp1_15-04-2020_10-12-03.zip\20200415_105451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0" y="2428868"/>
            <a:ext cx="4286280" cy="400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#</a:t>
            </a:r>
            <a:r>
              <a:rPr lang="ru-RU" b="1" dirty="0" err="1" smtClean="0">
                <a:solidFill>
                  <a:srgbClr val="FF0000"/>
                </a:solidFill>
              </a:rPr>
              <a:t>Окна_Победы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1"/>
            <a:ext cx="4040188" cy="500066"/>
          </a:xfrm>
        </p:spPr>
        <p:txBody>
          <a:bodyPr/>
          <a:lstStyle/>
          <a:p>
            <a:r>
              <a:rPr lang="ru-RU" dirty="0" smtClean="0"/>
              <a:t>Квашнина </a:t>
            </a:r>
            <a:r>
              <a:rPr lang="ru-RU" dirty="0" smtClean="0"/>
              <a:t>Ксения, 6б класс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Лошкова</a:t>
            </a:r>
            <a:r>
              <a:rPr lang="ru-RU" dirty="0" smtClean="0"/>
              <a:t> </a:t>
            </a:r>
            <a:r>
              <a:rPr lang="ru-RU" dirty="0" smtClean="0"/>
              <a:t>Инна,  5б класс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C:\Users\User\AppData\Local\Temp\Temp1_15-04-2020_18-12-53 (1).zip\IMG_20200415_17544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1809" y="2274893"/>
            <a:ext cx="4929222" cy="395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421996" cy="1066497"/>
          </a:xfrm>
          <a:prstGeom prst="rect">
            <a:avLst/>
          </a:prstGeom>
        </p:spPr>
      </p:pic>
      <p:pic>
        <p:nvPicPr>
          <p:cNvPr id="9" name="Содержимое 8" descr="C:\Users\User\AppData\Local\Temp\Temp1_16-04-2020_08-52-49.zip\IMG_20200415_161613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5926"/>
            <a:ext cx="3857652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#</a:t>
            </a:r>
            <a:r>
              <a:rPr lang="ru-RU" b="1" dirty="0" err="1" smtClean="0">
                <a:solidFill>
                  <a:srgbClr val="FF0000"/>
                </a:solidFill>
              </a:rPr>
              <a:t>Окна_Победы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00175"/>
            <a:ext cx="4040188" cy="57150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500" dirty="0" smtClean="0"/>
              <a:t>                 </a:t>
            </a:r>
            <a:r>
              <a:rPr lang="ru-RU" sz="6200" dirty="0" err="1" smtClean="0"/>
              <a:t>Жердецких</a:t>
            </a:r>
            <a:r>
              <a:rPr lang="ru-RU" sz="6200" dirty="0" smtClean="0"/>
              <a:t> Яна, 7а класс</a:t>
            </a:r>
            <a:endParaRPr lang="ru-RU" sz="6200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Алякина </a:t>
            </a:r>
            <a:r>
              <a:rPr lang="ru-RU" dirty="0" smtClean="0"/>
              <a:t>Вика, 8б класс</a:t>
            </a:r>
            <a:endParaRPr lang="ru-RU" dirty="0"/>
          </a:p>
        </p:txBody>
      </p:sp>
      <p:pic>
        <p:nvPicPr>
          <p:cNvPr id="7" name="Содержимое 6" descr="C:\Users\User\AppData\Local\Temp\Temp1_22-04-2020_08-45-46.zip\IMG_20200422_104023229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85992"/>
            <a:ext cx="4214842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421996" cy="1066497"/>
          </a:xfrm>
          <a:prstGeom prst="rect">
            <a:avLst/>
          </a:prstGeom>
        </p:spPr>
      </p:pic>
      <p:pic>
        <p:nvPicPr>
          <p:cNvPr id="9" name="Содержимое 8" descr="C:\Users\User\Downloads\20200427_141153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8086" y="2174875"/>
            <a:ext cx="3478416" cy="395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#</a:t>
            </a:r>
            <a:r>
              <a:rPr lang="ru-RU" b="1" dirty="0" err="1" smtClean="0">
                <a:solidFill>
                  <a:srgbClr val="FF0000"/>
                </a:solidFill>
              </a:rPr>
              <a:t>Окна_Победы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9368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Плюхин</a:t>
            </a:r>
            <a:r>
              <a:rPr lang="ru-RU" dirty="0" smtClean="0"/>
              <a:t> </a:t>
            </a:r>
            <a:r>
              <a:rPr lang="ru-RU" dirty="0" err="1" smtClean="0"/>
              <a:t>Артемий</a:t>
            </a:r>
            <a:r>
              <a:rPr lang="ru-RU" dirty="0" smtClean="0"/>
              <a:t>, 5 в класс</a:t>
            </a:r>
            <a:endParaRPr lang="ru-RU" dirty="0"/>
          </a:p>
        </p:txBody>
      </p:sp>
      <p:pic>
        <p:nvPicPr>
          <p:cNvPr id="1026" name="Picture 2" descr="C:\Users\Красикова ЛА\Desktop\акция Окна\image-01-05-20-09-46-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714776" cy="5200686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421996" cy="1066497"/>
          </a:xfrm>
          <a:prstGeom prst="rect">
            <a:avLst/>
          </a:prstGeom>
        </p:spPr>
      </p:pic>
      <p:pic>
        <p:nvPicPr>
          <p:cNvPr id="1027" name="Picture 3" descr="C:\Users\Красикова ЛА\Desktop\акция Окна\Плюхин Артемий,5в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071678"/>
            <a:ext cx="3500462" cy="448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#</a:t>
            </a:r>
            <a:r>
              <a:rPr lang="ru-RU" b="1" dirty="0" err="1" smtClean="0">
                <a:solidFill>
                  <a:srgbClr val="FF0000"/>
                </a:solidFill>
              </a:rPr>
              <a:t>Окна_Победы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142985"/>
            <a:ext cx="6357982" cy="571504"/>
          </a:xfrm>
        </p:spPr>
        <p:txBody>
          <a:bodyPr/>
          <a:lstStyle/>
          <a:p>
            <a:r>
              <a:rPr lang="ru-RU" dirty="0" smtClean="0"/>
              <a:t>Семья Костюниной Лизы, 6в класс </a:t>
            </a:r>
            <a:endParaRPr lang="ru-RU" dirty="0"/>
          </a:p>
        </p:txBody>
      </p:sp>
      <p:pic>
        <p:nvPicPr>
          <p:cNvPr id="7" name="Содержимое 6" descr="C:\Users\User\AppData\Local\Temp\Temp1_19-04-2020_09-40-56.zip\Ftht57zG6xk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7643866" cy="485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421996" cy="1066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#</a:t>
            </a:r>
            <a:r>
              <a:rPr lang="ru-RU" b="1" dirty="0" err="1" smtClean="0">
                <a:solidFill>
                  <a:srgbClr val="FF0000"/>
                </a:solidFill>
              </a:rPr>
              <a:t>Окна_Победы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00175"/>
            <a:ext cx="4040188" cy="6747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Богомазова Милана, 7б класс</a:t>
            </a:r>
            <a:endParaRPr lang="ru-RU" sz="2800" dirty="0" smtClean="0"/>
          </a:p>
          <a:p>
            <a:pPr algn="ctr"/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ctr"/>
            <a:r>
              <a:rPr lang="ru-RU" sz="3100" dirty="0" smtClean="0"/>
              <a:t>Назарова Соня, 7в класс</a:t>
            </a:r>
            <a:endParaRPr lang="ru-RU" sz="31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421996" cy="1066497"/>
          </a:xfrm>
          <a:prstGeom prst="rect">
            <a:avLst/>
          </a:prstGeom>
        </p:spPr>
      </p:pic>
      <p:pic>
        <p:nvPicPr>
          <p:cNvPr id="9" name="Содержимое 8" descr="C:\Users\User\AppData\Local\Temp\Temp1_16-04-2020_13-30-23.zip\20200416_15240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357430"/>
            <a:ext cx="4140230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Содержимое 9" descr="C:\Users\User\AppData\Local\Temp\Temp1_16-04-2020_15-56-26.zip\IMG_20200416_174628.jpg"/>
          <p:cNvPicPr>
            <a:picLocks noGrp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8542" t="5388" r="29030" b="44764"/>
          <a:stretch/>
        </p:blipFill>
        <p:spPr bwMode="auto">
          <a:xfrm>
            <a:off x="4645025" y="2369787"/>
            <a:ext cx="4041775" cy="3561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#</a:t>
            </a:r>
            <a:r>
              <a:rPr lang="ru-RU" b="1" dirty="0" err="1" smtClean="0">
                <a:solidFill>
                  <a:srgbClr val="FF0000"/>
                </a:solidFill>
              </a:rPr>
              <a:t>Окна_Победы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285861"/>
            <a:ext cx="3929090" cy="642942"/>
          </a:xfrm>
        </p:spPr>
        <p:txBody>
          <a:bodyPr/>
          <a:lstStyle/>
          <a:p>
            <a:r>
              <a:rPr lang="ru-RU" dirty="0" smtClean="0"/>
              <a:t>Потекушин Денис, 5б класс</a:t>
            </a:r>
            <a:endParaRPr lang="ru-RU" dirty="0"/>
          </a:p>
        </p:txBody>
      </p:sp>
      <p:pic>
        <p:nvPicPr>
          <p:cNvPr id="2050" name="Picture 2" descr="C:\Users\Красикова ЛА\Desktop\акция Окна\image-01-05-20-09-4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39"/>
            <a:ext cx="3500462" cy="4667283"/>
          </a:xfrm>
          <a:prstGeom prst="rect">
            <a:avLst/>
          </a:prstGeom>
          <a:noFill/>
        </p:spPr>
      </p:pic>
      <p:pic>
        <p:nvPicPr>
          <p:cNvPr id="2051" name="Picture 3" descr="C:\Users\Красикова ЛА\Desktop\акция Окна\image-01-05-20-09-44-1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r="9259" b="19445"/>
          <a:stretch>
            <a:fillRect/>
          </a:stretch>
        </p:blipFill>
        <p:spPr bwMode="auto">
          <a:xfrm>
            <a:off x="4357686" y="1571611"/>
            <a:ext cx="4357718" cy="5158115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421996" cy="1066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#</a:t>
            </a:r>
            <a:r>
              <a:rPr lang="ru-RU" b="1" dirty="0" err="1" smtClean="0">
                <a:solidFill>
                  <a:srgbClr val="FF0000"/>
                </a:solidFill>
              </a:rPr>
              <a:t>Окна_Победы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9368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Кунгурова</a:t>
            </a:r>
            <a:r>
              <a:rPr lang="ru-RU" dirty="0" smtClean="0"/>
              <a:t> </a:t>
            </a:r>
            <a:r>
              <a:rPr lang="ru-RU" dirty="0" smtClean="0"/>
              <a:t>Ксюша, 6б класс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Кайгородова </a:t>
            </a:r>
            <a:r>
              <a:rPr lang="ru-RU" dirty="0" smtClean="0"/>
              <a:t>Анна </a:t>
            </a:r>
            <a:r>
              <a:rPr lang="ru-RU" dirty="0" smtClean="0"/>
              <a:t>, 8а класс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421996" cy="1066497"/>
          </a:xfrm>
          <a:prstGeom prst="rect">
            <a:avLst/>
          </a:prstGeom>
        </p:spPr>
      </p:pic>
      <p:pic>
        <p:nvPicPr>
          <p:cNvPr id="10" name="Содержимое 9" descr="C:\Users\User\AppData\Local\Temp\Temp1_17-04-2020_11-26-29.zip\1587115546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3857652" cy="4143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Содержимое 10" descr="C:\Users\User\AppData\Local\Temp\Temp1_17-04-2020_13-44-55.zip\IMG-dd90ad51813b1d4d842ed99faa598c59-V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000240"/>
            <a:ext cx="4429156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#</a:t>
            </a:r>
            <a:r>
              <a:rPr lang="ru-RU" b="1" dirty="0" err="1" smtClean="0">
                <a:solidFill>
                  <a:srgbClr val="FF0000"/>
                </a:solidFill>
              </a:rPr>
              <a:t>Окна_Победы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расикова ЛА\Downloads\image-01-05-20-09-4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0976" b="10823"/>
          <a:stretch>
            <a:fillRect/>
          </a:stretch>
        </p:blipFill>
        <p:spPr bwMode="auto">
          <a:xfrm>
            <a:off x="214282" y="1500173"/>
            <a:ext cx="3786214" cy="5263761"/>
          </a:xfrm>
          <a:prstGeom prst="rect">
            <a:avLst/>
          </a:prstGeom>
          <a:noFill/>
        </p:spPr>
      </p:pic>
      <p:pic>
        <p:nvPicPr>
          <p:cNvPr id="8" name="Содержимое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5" y="2285992"/>
            <a:ext cx="4373007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#</a:t>
            </a:r>
            <a:r>
              <a:rPr lang="ru-RU" b="1" dirty="0" err="1" smtClean="0">
                <a:solidFill>
                  <a:srgbClr val="FF0000"/>
                </a:solidFill>
              </a:rPr>
              <a:t>Окна_Победы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Мархель Лера, 8б класс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Багута</a:t>
            </a:r>
            <a:r>
              <a:rPr lang="ru-RU" dirty="0" smtClean="0"/>
              <a:t> </a:t>
            </a:r>
            <a:r>
              <a:rPr lang="ru-RU" dirty="0" smtClean="0"/>
              <a:t>Настя, 6б класс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421996" cy="1066497"/>
          </a:xfrm>
          <a:prstGeom prst="rect">
            <a:avLst/>
          </a:prstGeom>
        </p:spPr>
      </p:pic>
      <p:pic>
        <p:nvPicPr>
          <p:cNvPr id="10" name="Содержимое 9" descr="C:\Users\User\AppData\Local\Temp\Temp1_17-04-2020_14-31-18.zip\tFhTmYyCRqU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85992"/>
            <a:ext cx="4286280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Содержимое 10" descr="C:\Users\User\AppData\Local\Temp\Temp1_17-04-2020_18-58-20.zip\IMG_20200417_164415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06" y="2285992"/>
            <a:ext cx="4071966" cy="36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#</a:t>
            </a:r>
            <a:r>
              <a:rPr lang="ru-RU" b="1" dirty="0" err="1" smtClean="0">
                <a:solidFill>
                  <a:srgbClr val="FF0000"/>
                </a:solidFill>
              </a:rPr>
              <a:t>Окна_Победы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Замаруева</a:t>
            </a:r>
            <a:r>
              <a:rPr lang="ru-RU" dirty="0" smtClean="0"/>
              <a:t> </a:t>
            </a:r>
            <a:r>
              <a:rPr lang="ru-RU" dirty="0" smtClean="0"/>
              <a:t>Валерия, 6б класс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Саганович </a:t>
            </a:r>
            <a:r>
              <a:rPr lang="ru-RU" dirty="0" smtClean="0"/>
              <a:t>Анна, 5б класс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421996" cy="1066497"/>
          </a:xfrm>
          <a:prstGeom prst="rect">
            <a:avLst/>
          </a:prstGeom>
        </p:spPr>
      </p:pic>
      <p:pic>
        <p:nvPicPr>
          <p:cNvPr id="10" name="Содержимое 9" descr="C:\Users\User\AppData\Local\Temp\Temp1_17-04-2020_21-23-23.zip\20200417_22552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85720" y="2324728"/>
            <a:ext cx="4192864" cy="324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Содержимое 10" descr="C:\Users\User\AppData\Local\Temp\Temp1_18-04-2020_12-08-06.zip\20200418_140621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6280" y="2393152"/>
            <a:ext cx="4286281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170</Words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#Окна_Победы  МАОУ «Викуловская СОШ№1»</vt:lpstr>
      <vt:lpstr>Проект #Окна_Победы </vt:lpstr>
      <vt:lpstr>Проект #Окна_Победы </vt:lpstr>
      <vt:lpstr>Проект #Окна_Победы </vt:lpstr>
      <vt:lpstr>Проект #Окна_Победы </vt:lpstr>
      <vt:lpstr>Проект #Окна_Победы </vt:lpstr>
      <vt:lpstr>Проект #Окна_Победы </vt:lpstr>
      <vt:lpstr>Проект #Окна_Победы </vt:lpstr>
      <vt:lpstr>Проект #Окна_Победы </vt:lpstr>
      <vt:lpstr>Проект #Окна_Победы </vt:lpstr>
      <vt:lpstr>Проект #Окна_Победы </vt:lpstr>
      <vt:lpstr>Проект #Окна_Победы </vt:lpstr>
      <vt:lpstr>Проект #Окна_Победы </vt:lpstr>
      <vt:lpstr>Проект #Окна_Победы </vt:lpstr>
      <vt:lpstr>Проект #Окна_Победы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Красикова ЛА</dc:creator>
  <cp:lastModifiedBy>Красикова ЛА</cp:lastModifiedBy>
  <cp:revision>37</cp:revision>
  <dcterms:created xsi:type="dcterms:W3CDTF">2020-05-01T04:02:40Z</dcterms:created>
  <dcterms:modified xsi:type="dcterms:W3CDTF">2020-05-01T05:11:04Z</dcterms:modified>
</cp:coreProperties>
</file>