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171400"/>
            <a:ext cx="9900592" cy="7173416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946" y="2636912"/>
            <a:ext cx="2197809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Прямая со стрелкой 3"/>
          <p:cNvCxnSpPr/>
          <p:nvPr/>
        </p:nvCxnSpPr>
        <p:spPr>
          <a:xfrm flipV="1">
            <a:off x="5761697" y="2204864"/>
            <a:ext cx="394479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2898113" y="1710100"/>
            <a:ext cx="695917" cy="89180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H="1">
            <a:off x="2813960" y="3530628"/>
            <a:ext cx="776986" cy="47925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026" idx="3"/>
          </p:cNvCxnSpPr>
          <p:nvPr/>
        </p:nvCxnSpPr>
        <p:spPr>
          <a:xfrm flipV="1">
            <a:off x="5788755" y="3063570"/>
            <a:ext cx="655453" cy="413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225465" y="520419"/>
            <a:ext cx="74648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Цели: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372200" y="622614"/>
            <a:ext cx="978261" cy="36933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69590" y="1340768"/>
            <a:ext cx="2328523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Укрепление здоровья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777703" y="4044163"/>
            <a:ext cx="2039341" cy="36933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Развитие личности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7502" y="2170484"/>
            <a:ext cx="2657331" cy="36933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Воспитание патриотизма</a:t>
            </a:r>
            <a:endParaRPr lang="ru-RU" dirty="0"/>
          </a:p>
        </p:txBody>
      </p:sp>
      <p:cxnSp>
        <p:nvCxnSpPr>
          <p:cNvPr id="20" name="Прямая со стрелкой 19"/>
          <p:cNvCxnSpPr/>
          <p:nvPr/>
        </p:nvCxnSpPr>
        <p:spPr>
          <a:xfrm flipH="1" flipV="1">
            <a:off x="2764834" y="2515824"/>
            <a:ext cx="829196" cy="409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67543" y="4869160"/>
            <a:ext cx="2532616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    Повышение уровня</a:t>
            </a:r>
          </a:p>
          <a:p>
            <a:r>
              <a:rPr lang="ru-RU" dirty="0" smtClean="0"/>
              <a:t>Физической подготовки</a:t>
            </a:r>
            <a:endParaRPr lang="ru-RU" dirty="0"/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3000160" y="3573016"/>
            <a:ext cx="624200" cy="126460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31" name="TextBox 1030"/>
          <p:cNvSpPr txBox="1"/>
          <p:nvPr/>
        </p:nvSpPr>
        <p:spPr>
          <a:xfrm>
            <a:off x="569591" y="2720385"/>
            <a:ext cx="2195242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      Увеличение </a:t>
            </a:r>
          </a:p>
          <a:p>
            <a:r>
              <a:rPr lang="ru-RU" dirty="0" smtClean="0"/>
              <a:t>Продолжительности</a:t>
            </a:r>
          </a:p>
          <a:p>
            <a:r>
              <a:rPr lang="ru-RU" dirty="0" smtClean="0"/>
              <a:t>            жизни</a:t>
            </a:r>
          </a:p>
          <a:p>
            <a:endParaRPr lang="ru-RU" dirty="0"/>
          </a:p>
        </p:txBody>
      </p:sp>
      <p:cxnSp>
        <p:nvCxnSpPr>
          <p:cNvPr id="1033" name="Прямая со стрелкой 1032"/>
          <p:cNvCxnSpPr>
            <a:endCxn id="1031" idx="3"/>
          </p:cNvCxnSpPr>
          <p:nvPr/>
        </p:nvCxnSpPr>
        <p:spPr>
          <a:xfrm flipH="1">
            <a:off x="2764833" y="3320549"/>
            <a:ext cx="826113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6145105" y="1298311"/>
            <a:ext cx="1728192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 Массовое</a:t>
            </a:r>
          </a:p>
          <a:p>
            <a:r>
              <a:rPr lang="ru-RU" dirty="0"/>
              <a:t>в</a:t>
            </a:r>
            <a:r>
              <a:rPr lang="ru-RU" dirty="0" smtClean="0"/>
              <a:t>недрение комплекса ГТО</a:t>
            </a:r>
            <a:endParaRPr lang="ru-RU" dirty="0"/>
          </a:p>
        </p:txBody>
      </p:sp>
      <p:sp>
        <p:nvSpPr>
          <p:cNvPr id="1039" name="TextBox 1038"/>
          <p:cNvSpPr txBox="1"/>
          <p:nvPr/>
        </p:nvSpPr>
        <p:spPr>
          <a:xfrm>
            <a:off x="6444208" y="2539816"/>
            <a:ext cx="1909433" cy="92333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Подготовка всех </a:t>
            </a:r>
          </a:p>
          <a:p>
            <a:r>
              <a:rPr lang="ru-RU" dirty="0" smtClean="0"/>
              <a:t>возрастных групп</a:t>
            </a:r>
          </a:p>
          <a:p>
            <a:r>
              <a:rPr lang="ru-RU" dirty="0" smtClean="0"/>
              <a:t>населения </a:t>
            </a:r>
            <a:endParaRPr lang="ru-RU" dirty="0"/>
          </a:p>
        </p:txBody>
      </p:sp>
      <p:sp>
        <p:nvSpPr>
          <p:cNvPr id="1049" name="TextBox 1048"/>
          <p:cNvSpPr txBox="1"/>
          <p:nvPr/>
        </p:nvSpPr>
        <p:spPr>
          <a:xfrm>
            <a:off x="3893097" y="397097"/>
            <a:ext cx="1404012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Принципы:</a:t>
            </a:r>
            <a:endParaRPr lang="ru-RU" dirty="0"/>
          </a:p>
        </p:txBody>
      </p:sp>
      <p:cxnSp>
        <p:nvCxnSpPr>
          <p:cNvPr id="1051" name="Прямая со стрелкой 1050"/>
          <p:cNvCxnSpPr/>
          <p:nvPr/>
        </p:nvCxnSpPr>
        <p:spPr>
          <a:xfrm flipV="1">
            <a:off x="4595103" y="1783899"/>
            <a:ext cx="0" cy="84192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052" name="TextBox 1051"/>
          <p:cNvSpPr txBox="1"/>
          <p:nvPr/>
        </p:nvSpPr>
        <p:spPr>
          <a:xfrm>
            <a:off x="3624360" y="1137568"/>
            <a:ext cx="2047676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Добровольность и </a:t>
            </a:r>
          </a:p>
          <a:p>
            <a:r>
              <a:rPr lang="ru-RU" dirty="0" smtClean="0"/>
              <a:t>      доступность</a:t>
            </a:r>
            <a:endParaRPr lang="ru-RU" dirty="0"/>
          </a:p>
        </p:txBody>
      </p:sp>
      <p:sp>
        <p:nvSpPr>
          <p:cNvPr id="1060" name="TextBox 1059"/>
          <p:cNvSpPr txBox="1"/>
          <p:nvPr/>
        </p:nvSpPr>
        <p:spPr>
          <a:xfrm>
            <a:off x="4831217" y="3859497"/>
            <a:ext cx="1860959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Направленность:</a:t>
            </a:r>
            <a:endParaRPr lang="ru-RU" dirty="0"/>
          </a:p>
        </p:txBody>
      </p:sp>
      <p:sp>
        <p:nvSpPr>
          <p:cNvPr id="1061" name="TextBox 1060"/>
          <p:cNvSpPr txBox="1"/>
          <p:nvPr/>
        </p:nvSpPr>
        <p:spPr>
          <a:xfrm>
            <a:off x="3639895" y="4213896"/>
            <a:ext cx="4483920" cy="120032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dirty="0" smtClean="0"/>
              <a:t>Нормативы развивают все группы мышц, </a:t>
            </a:r>
          </a:p>
          <a:p>
            <a:r>
              <a:rPr lang="ru-RU" dirty="0"/>
              <a:t>у</a:t>
            </a:r>
            <a:r>
              <a:rPr lang="ru-RU" dirty="0" smtClean="0"/>
              <a:t>величивают выносливость, координацию, </a:t>
            </a:r>
          </a:p>
          <a:p>
            <a:r>
              <a:rPr lang="ru-RU" dirty="0"/>
              <a:t>п</a:t>
            </a:r>
            <a:r>
              <a:rPr lang="ru-RU" dirty="0" smtClean="0"/>
              <a:t>омогают рассчитывать свои силы</a:t>
            </a:r>
          </a:p>
          <a:p>
            <a:endParaRPr lang="ru-RU" dirty="0"/>
          </a:p>
        </p:txBody>
      </p:sp>
      <p:sp>
        <p:nvSpPr>
          <p:cNvPr id="1063" name="Улыбающееся лицо 1062"/>
          <p:cNvSpPr/>
          <p:nvPr/>
        </p:nvSpPr>
        <p:spPr>
          <a:xfrm>
            <a:off x="7747039" y="6268670"/>
            <a:ext cx="584746" cy="432048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64" name="TextBox 1063"/>
          <p:cNvSpPr txBox="1"/>
          <p:nvPr/>
        </p:nvSpPr>
        <p:spPr>
          <a:xfrm>
            <a:off x="4266640" y="6065685"/>
            <a:ext cx="34495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Муравьева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Юлия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FF0000"/>
                </a:solidFill>
              </a:rPr>
              <a:t>Александровна</a:t>
            </a:r>
          </a:p>
          <a:p>
            <a:r>
              <a:rPr lang="ru-RU" dirty="0" smtClean="0"/>
              <a:t>                </a:t>
            </a:r>
            <a:r>
              <a:rPr lang="ru-RU" dirty="0" smtClean="0">
                <a:solidFill>
                  <a:srgbClr val="FF0000"/>
                </a:solidFill>
              </a:rPr>
              <a:t>16 лет, 10 б класс.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65" name="4-конечная звезда 1064"/>
          <p:cNvSpPr/>
          <p:nvPr/>
        </p:nvSpPr>
        <p:spPr>
          <a:xfrm>
            <a:off x="323528" y="332656"/>
            <a:ext cx="360040" cy="433773"/>
          </a:xfrm>
          <a:prstGeom prst="star4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6" name="4-конечная звезда 1065"/>
          <p:cNvSpPr/>
          <p:nvPr/>
        </p:nvSpPr>
        <p:spPr>
          <a:xfrm>
            <a:off x="8353641" y="1460733"/>
            <a:ext cx="322815" cy="384091"/>
          </a:xfrm>
          <a:prstGeom prst="star4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7" name="4-конечная звезда 1066"/>
          <p:cNvSpPr/>
          <p:nvPr/>
        </p:nvSpPr>
        <p:spPr>
          <a:xfrm>
            <a:off x="3177889" y="520419"/>
            <a:ext cx="376850" cy="369332"/>
          </a:xfrm>
          <a:prstGeom prst="star4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00"/>
              </a:solidFill>
            </a:endParaRPr>
          </a:p>
        </p:txBody>
      </p:sp>
      <p:sp>
        <p:nvSpPr>
          <p:cNvPr id="1068" name="4-конечная звезда 1067"/>
          <p:cNvSpPr/>
          <p:nvPr/>
        </p:nvSpPr>
        <p:spPr>
          <a:xfrm>
            <a:off x="5516198" y="5522385"/>
            <a:ext cx="475241" cy="463406"/>
          </a:xfrm>
          <a:prstGeom prst="star4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9" name="4-конечная звезда 1068"/>
          <p:cNvSpPr/>
          <p:nvPr/>
        </p:nvSpPr>
        <p:spPr>
          <a:xfrm>
            <a:off x="1971951" y="6065685"/>
            <a:ext cx="504056" cy="391398"/>
          </a:xfrm>
          <a:prstGeom prst="star4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0" name="4-конечная звезда 1069"/>
          <p:cNvSpPr/>
          <p:nvPr/>
        </p:nvSpPr>
        <p:spPr>
          <a:xfrm>
            <a:off x="8515048" y="3920714"/>
            <a:ext cx="377432" cy="492781"/>
          </a:xfrm>
          <a:prstGeom prst="star4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72" name="Выноска-облако 1071"/>
          <p:cNvSpPr/>
          <p:nvPr/>
        </p:nvSpPr>
        <p:spPr>
          <a:xfrm>
            <a:off x="7716239" y="5471063"/>
            <a:ext cx="1346191" cy="651183"/>
          </a:xfrm>
          <a:prstGeom prst="cloudCallo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Я за ЗОЖ!!!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8527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69</Words>
  <Application>Microsoft Office PowerPoint</Application>
  <PresentationFormat>Экран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юля</cp:lastModifiedBy>
  <cp:revision>6</cp:revision>
  <dcterms:created xsi:type="dcterms:W3CDTF">2020-04-17T10:22:07Z</dcterms:created>
  <dcterms:modified xsi:type="dcterms:W3CDTF">2020-04-17T11:20:10Z</dcterms:modified>
</cp:coreProperties>
</file>