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B%D0%BD%D0%BE%D1%87%D0%BD%D1%8B%D0%B9_%D0%B1%D0%B5%D0%B3" TargetMode="External"/><Relationship Id="rId13" Type="http://schemas.openxmlformats.org/officeDocument/2006/relationships/hyperlink" Target="https://ru.wikipedia.org/wiki/%D0%93%D0%B8%D1%80%D0%B5%D0%B2%D0%BE%D0%B9_%D1%81%D0%BF%D0%BE%D1%80%D1%82" TargetMode="External"/><Relationship Id="rId18" Type="http://schemas.openxmlformats.org/officeDocument/2006/relationships/hyperlink" Target="https://ru.wikipedia.org/wiki/%D0%A2%D1%83%D1%80%D0%B8%D1%81%D1%82%D1%81%D0%BA%D0%B8%D0%B9_%D0%BF%D0%BE%D1%85%D0%BE%D0%B4" TargetMode="External"/><Relationship Id="rId26" Type="http://schemas.openxmlformats.org/officeDocument/2006/relationships/image" Target="../media/image13.jpe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hyperlink" Target="https://ru.wikipedia.org/wiki/%D0%9E%D1%82%D0%B6%D0%B8%D0%BC%D0%B0%D0%BD%D0%B8%D1%8F" TargetMode="External"/><Relationship Id="rId17" Type="http://schemas.openxmlformats.org/officeDocument/2006/relationships/hyperlink" Target="https://ru.wikipedia.org/wiki/%D0%9F%D1%83%D0%BB%D0%B5%D0%B2%D0%B0%D1%8F_%D1%81%D1%82%D1%80%D0%B5%D0%BB%D1%8C%D0%B1%D0%B0" TargetMode="External"/><Relationship Id="rId25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hyperlink" Target="https://ru.wikipedia.org/wiki/%D0%9B%D0%B5%D0%B3%D0%BA%D0%BE%D0%B0%D1%82%D0%BB%D0%B5%D1%82%D0%B8%D1%87%D0%B5%D1%81%D0%BA%D0%B8%D0%B9_%D0%BA%D1%80%D0%BE%D1%81%D1%81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ru.wikipedia.org/wiki/%D0%9F%D0%BE%D0%B4%D1%82%D1%8F%D0%B3%D0%B8%D0%B2%D0%B0%D0%BD%D0%B8%D1%8F" TargetMode="External"/><Relationship Id="rId24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hyperlink" Target="https://ru.wikipedia.org/wiki/%D0%9B%D1%8B%D0%B6%D0%BD%D1%8B%D0%B5_%D0%B3%D0%BE%D0%BD%D0%BA%D0%B8" TargetMode="External"/><Relationship Id="rId23" Type="http://schemas.openxmlformats.org/officeDocument/2006/relationships/image" Target="../media/image10.png"/><Relationship Id="rId10" Type="http://schemas.openxmlformats.org/officeDocument/2006/relationships/hyperlink" Target="https://ru.wikipedia.org/wiki/%D0%9F%D1%80%D1%8B%D0%B6%D0%BE%D0%BA_%D0%B2_%D0%B4%D0%BB%D0%B8%D0%BD%D1%83" TargetMode="External"/><Relationship Id="rId19" Type="http://schemas.openxmlformats.org/officeDocument/2006/relationships/hyperlink" Target="https://ru.wikipedia.org/wiki/%D0%A1%D0%BA%D0%B0%D0%BD%D0%B4%D0%B8%D0%BD%D0%B0%D0%B2%D1%81%D0%BA%D0%B0%D1%8F_%D1%85%D0%BE%D0%B4%D1%8C%D0%B1%D0%B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ru.wikipedia.org/wiki/%D0%91%D0%B5%D0%B3" TargetMode="External"/><Relationship Id="rId14" Type="http://schemas.openxmlformats.org/officeDocument/2006/relationships/hyperlink" Target="https://ru.wikipedia.org/wiki/%D0%9F%D0%BB%D0%B0%D0%B2%D0%B0%D0%BD%D0%B8%D0%B5" TargetMode="External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Интеллект-карта по физической культуре на тему: «Что такое ГТО?»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91296">
            <a:off x="2993006" y="2330586"/>
            <a:ext cx="752128" cy="265584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5400000">
            <a:off x="3135428" y="2526188"/>
            <a:ext cx="144016" cy="1085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432482">
            <a:off x="3139809" y="1818666"/>
            <a:ext cx="104333" cy="1361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17452" y="2803376"/>
            <a:ext cx="752128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569449" cy="6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" y="2319386"/>
            <a:ext cx="2569449" cy="11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" y="1412776"/>
            <a:ext cx="2575810" cy="6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96118" y="6165304"/>
            <a:ext cx="173657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Покатов Толя,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 лет, 7 «В» класс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815854">
            <a:off x="3191515" y="3381665"/>
            <a:ext cx="88781" cy="1167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 rot="19921905">
            <a:off x="2704794" y="3700849"/>
            <a:ext cx="1152128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8825"/>
            <a:ext cx="2569449" cy="10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низ 16"/>
          <p:cNvSpPr/>
          <p:nvPr/>
        </p:nvSpPr>
        <p:spPr>
          <a:xfrm rot="10800000">
            <a:off x="3934662" y="1996297"/>
            <a:ext cx="142328" cy="8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16200000">
            <a:off x="3407576" y="2353136"/>
            <a:ext cx="896144" cy="280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83" y="764705"/>
            <a:ext cx="279832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низ 20"/>
          <p:cNvSpPr/>
          <p:nvPr/>
        </p:nvSpPr>
        <p:spPr>
          <a:xfrm rot="13157315" flipH="1">
            <a:off x="5635802" y="2043265"/>
            <a:ext cx="141002" cy="908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 rot="18618076">
            <a:off x="4962219" y="2338931"/>
            <a:ext cx="1152128" cy="265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95" y="643329"/>
            <a:ext cx="2924393" cy="1855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868144" y="3717032"/>
            <a:ext cx="3167361" cy="2892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>
                <a:latin typeface="Times New Roman" pitchFamily="18" charset="0"/>
                <a:cs typeface="Times New Roman" pitchFamily="18" charset="0"/>
                <a:hlinkClick r:id="rId8" tooltip="Челночный бег"/>
              </a:rPr>
              <a:t>Челночный бег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3×10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метров;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9" tooltip="Бег"/>
              </a:rPr>
              <a:t>Бег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на 30, 60, 100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метров;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9" tooltip="Бег"/>
              </a:rPr>
              <a:t>Бег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на 1000; 1500; 2000; 3000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метров; Смешанное передвижение; Прыжок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длину с места толчком двумя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ногами;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0" tooltip="Прыжок в длину"/>
              </a:rPr>
              <a:t>Прыжок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0" tooltip="Прыжок в длину"/>
              </a:rPr>
              <a:t>в длину с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0" tooltip="Прыжок в длину"/>
              </a:rPr>
              <a:t>разбега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 Подтягивание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 виса лежа на низкой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перекладине;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1" tooltip="Подтягивания"/>
              </a:rPr>
              <a:t>Подтягивание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1" tooltip="Подтягивания"/>
              </a:rPr>
              <a:t>из виса на высокой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1" tooltip="Подтягивания"/>
              </a:rPr>
              <a:t>перекладине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2" tooltip="Отжимания"/>
              </a:rPr>
              <a:t>Сгибание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2" tooltip="Отжимания"/>
              </a:rPr>
              <a:t>и разгибание рук в упоре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2" tooltip="Отжимания"/>
              </a:rPr>
              <a:t>лежа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3" tooltip="Гиревой спорт"/>
              </a:rPr>
              <a:t>Рывок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3" tooltip="Гиревой спорт"/>
              </a:rPr>
              <a:t>гири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16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килограммов; Поднимание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туловища из положения «лежа на спине» (за 1 минуту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); Наклон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вперед из положения «стоя с прямыми ногами на полу» или на гимнастической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скамье; Метание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теннисного мяча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цель; Метание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спортивного снаряда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дальность;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4" tooltip="Плавание"/>
              </a:rPr>
              <a:t>Плавание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на 25, 50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метров;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5" tooltip="Лыжные гонки"/>
              </a:rPr>
              <a:t>Бег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5" tooltip="Лыжные гонки"/>
              </a:rPr>
              <a:t>на лыжах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на 1, 2, 3, 5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км;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6" tooltip="Легкоатлетический кросс"/>
              </a:rPr>
              <a:t>Кросс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6" tooltip="Легкоатлетический кросс"/>
              </a:rPr>
              <a:t>по пересечённой местности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на 1, 2, 3, 5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км;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7" tooltip="Пулевая стрельба"/>
              </a:rPr>
              <a:t>Стрельба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7" tooltip="Пулевая стрельба"/>
              </a:rPr>
              <a:t>из пневматической винтовки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или электронного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оружия;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8" tooltip="Туристский поход"/>
              </a:rPr>
              <a:t>Туристский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18" tooltip="Туристский поход"/>
              </a:rPr>
              <a:t>поход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с проверкой туристских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навыков; Самозащита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оружия;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19" tooltip="Скандинавская ходьба"/>
              </a:rPr>
              <a:t>Скандинавская ходьба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558993" y="2564904"/>
            <a:ext cx="181359" cy="1140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 rot="16200000">
            <a:off x="6690438" y="2798130"/>
            <a:ext cx="1283139" cy="67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тестов (испытаний)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5253364" y="4830444"/>
            <a:ext cx="144016" cy="1085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932040" y="4941168"/>
            <a:ext cx="88449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отличия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2442846" cy="12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00" y="5571334"/>
            <a:ext cx="7715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58" y="5968545"/>
            <a:ext cx="781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25" y="5930445"/>
            <a:ext cx="733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1"/>
            <a:ext cx="8856984" cy="3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C:\Users\User\Desktop\01ad512786f6fcb3ce4bb0233fed901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6" y="2921947"/>
            <a:ext cx="1727031" cy="11502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User\Desktop\Гто1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" y="4756838"/>
            <a:ext cx="1695223" cy="18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елка вниз 39"/>
          <p:cNvSpPr/>
          <p:nvPr/>
        </p:nvSpPr>
        <p:spPr>
          <a:xfrm rot="5400000">
            <a:off x="1996358" y="5173838"/>
            <a:ext cx="144016" cy="54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695945" y="4941168"/>
            <a:ext cx="88449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Знаки отличия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84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41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Интеллект-карта по физической культуре на тему: «Что такое ГТО?»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2020-04-16T12:30:16Z</dcterms:created>
  <dcterms:modified xsi:type="dcterms:W3CDTF">2020-04-16T13:44:19Z</dcterms:modified>
</cp:coreProperties>
</file>