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hello_html_44eeb77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928670"/>
            <a:ext cx="700092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ДЛЯ РОДИТЕЛЕЙ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(Ответьте сами себе как можно искренне)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Можете ли вы: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любой момент оставить все свои дела и заняться ребенком?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Посоветоваться с ребенком несмотря на его возраст?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Признаться ребенку в ошибке, совершенной по отношению к нему?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Извиниться перед ребенком в случае, если вы были не правы?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Овладеть собой и сохранить самообладание, даже если поступок ребенка вывел вас из себя?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Поставить себя на место ребенка?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Поверить хотя бы на минутку, что вы добрая фея или прекрасный принц?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Рассказать ребенку поучительный случай из детства, представляющий вас в невыгодном свете?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воздерживаться от слов и выражений, которые могут ранить ребенка?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Пообещать исполнить желание ребенка за хорошее поведение?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Выделить ребенку один день, когда он может делать все, что желает, и вести себя как хочет, а вы при этом ни во что не вмешиваетесь?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прореагировать, если ребенок ударил, толкнул или незаслуженно обидел другого ребенка?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Устоять против слез, капризов, просьб, если известно, что это прихоть?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ОТВЕТОВ.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могу и всегда так поступаю - 3 балла.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могу, но не всегда так поступаю - 2 балла.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не могу - 1 балл.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30 до 39 баллов - вы придерживаетесь правильных принципов воспитания.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16 до 30 баллов - ваш метод воспитания: кнут и пряник.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Менее 16 баллов - у вас нет педагогических навыков и желания воспитывать ребенка.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2020-03-11T03:58:46Z</dcterms:created>
  <dcterms:modified xsi:type="dcterms:W3CDTF">2020-03-11T04:01:38Z</dcterms:modified>
</cp:coreProperties>
</file>