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расикова ЛА\Desktop\fon6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8286808" cy="11430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1.Организация летнего отдыха в оздоровительном лагере с дневным пребыванием детей «Солнышко».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42928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1-я смена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7 июня - 28 июня 2019 года 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(21 календарный день,15 рабочих дней).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Смена реализуется по программе 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«Золотой ключик». 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Планируется охватить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человек. 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Будет заключено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 бесплатных договоров,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платных-35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(стоимость по софинансированию-1200 рублей);</a:t>
            </a:r>
          </a:p>
          <a:p>
            <a:pPr algn="l">
              <a:spcBef>
                <a:spcPts val="0"/>
              </a:spcBef>
            </a:pPr>
            <a:endParaRPr lang="ru-RU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лагеря-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Климова Наталья Викторовна,</a:t>
            </a:r>
          </a:p>
          <a:p>
            <a:pPr algn="l">
              <a:spcBef>
                <a:spcPts val="0"/>
              </a:spcBef>
            </a:pP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 организатор-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Сухова Татьяна Александровна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2-я смена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1 июля - 21 июля 2019 года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(21 календарный день, 15 рабочих дней)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реализуется по программе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«Город Солнца».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 охватить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человек. </a:t>
            </a:r>
          </a:p>
          <a:p>
            <a:pPr algn="ctr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 них будет заключено бесплатных договоров-76, платных-74);</a:t>
            </a:r>
          </a:p>
          <a:p>
            <a:pPr>
              <a:buNone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Начальник лагеря-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Лазутина Людмила Васильевна,</a:t>
            </a:r>
          </a:p>
          <a:p>
            <a:pPr>
              <a:buNone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Педагог- организатор-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Виснапу Снежана Владимировна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смен: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дети с. Викулова, Викуловского района от 6,5 до 16 лет;</a:t>
            </a:r>
          </a:p>
          <a:p>
            <a:r>
              <a:rPr lang="ru-RU" dirty="0" smtClean="0"/>
              <a:t>дети из семей, находящихся в трудной жизненной ситуации (ТЖС);</a:t>
            </a:r>
          </a:p>
          <a:p>
            <a:r>
              <a:rPr lang="ru-RU" dirty="0" smtClean="0"/>
              <a:t>-дети - сироты и дети, оставшиеся без попечения родителей, а также, находящиеся под опекой граждан;</a:t>
            </a:r>
          </a:p>
          <a:p>
            <a:r>
              <a:rPr lang="ru-RU" dirty="0" smtClean="0"/>
              <a:t>дети различных учетных категорий;</a:t>
            </a:r>
          </a:p>
          <a:p>
            <a:r>
              <a:rPr lang="ru-RU" dirty="0" smtClean="0"/>
              <a:t>дети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</a:t>
            </a:r>
            <a:r>
              <a:rPr lang="ru-RU" dirty="0" smtClean="0"/>
              <a:t>необходимых документов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заявление родителей на имя руководителя о принятии ребёнка в пришкольный лагерь;</a:t>
            </a: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договор о взаимоотношениях образовательного учреждения и родителей на пользование услугами пришкольного лагеря</a:t>
            </a:r>
            <a:r>
              <a:rPr lang="ru-RU" b="1" i="1" dirty="0" smtClean="0">
                <a:solidFill>
                  <a:srgbClr val="C00000"/>
                </a:solidFill>
              </a:rPr>
              <a:t>;</a:t>
            </a: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с</a:t>
            </a:r>
            <a:r>
              <a:rPr lang="ru-RU" b="1" i="1" dirty="0" smtClean="0">
                <a:solidFill>
                  <a:srgbClr val="C00000"/>
                </a:solidFill>
              </a:rPr>
              <a:t>огласие родителей на первичное медицинское обследование ребёнка;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0033CC"/>
                </a:solidFill>
              </a:rPr>
              <a:t>справка о доходах либо акт обследования семьи (ТЖС</a:t>
            </a:r>
            <a:r>
              <a:rPr lang="ru-RU" b="1" i="1" dirty="0" smtClean="0">
                <a:solidFill>
                  <a:srgbClr val="0033CC"/>
                </a:solidFill>
              </a:rPr>
              <a:t>);</a:t>
            </a:r>
            <a:endParaRPr lang="ru-RU" b="1" i="1" dirty="0" smtClean="0">
              <a:solidFill>
                <a:srgbClr val="0033CC"/>
              </a:solidFill>
            </a:endParaRPr>
          </a:p>
          <a:p>
            <a:pPr lvl="0"/>
            <a:r>
              <a:rPr lang="ru-RU" dirty="0" smtClean="0"/>
              <a:t>копия </a:t>
            </a:r>
            <a:r>
              <a:rPr lang="ru-RU" dirty="0" smtClean="0"/>
              <a:t>свидетельства о рождении ребёнка; </a:t>
            </a:r>
          </a:p>
          <a:p>
            <a:pPr lvl="0"/>
            <a:r>
              <a:rPr lang="ru-RU" dirty="0" smtClean="0"/>
              <a:t>справка о состоянии здоровья </a:t>
            </a:r>
            <a:r>
              <a:rPr lang="ru-RU" dirty="0" smtClean="0"/>
              <a:t>ребёнка;</a:t>
            </a:r>
            <a:endParaRPr lang="ru-RU" dirty="0" smtClean="0"/>
          </a:p>
          <a:p>
            <a:pPr lvl="0"/>
            <a:r>
              <a:rPr lang="ru-RU" dirty="0" smtClean="0"/>
              <a:t>справка о составе </a:t>
            </a:r>
            <a:r>
              <a:rPr lang="ru-RU" dirty="0" smtClean="0"/>
              <a:t>семьи.</a:t>
            </a:r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Трудоустройство обучающихся: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 планируется трудоустроить </a:t>
            </a:r>
          </a:p>
          <a:p>
            <a:pPr algn="ctr">
              <a:buNone/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подростка 14-17 лет: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01-29 июня 2019г.- 8 человек;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02-31 июля 2019г.- 8 человек;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01-31 августа 2019г.- 8 человек.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Должность- уборщик производственных и служебных помещений.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Время работы- 2 часа в день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(суббота, воскресенье- выходные).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Организация социально- значимой деятельности: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2400288" cy="500066"/>
          </a:xfrm>
        </p:spPr>
        <p:txBody>
          <a:bodyPr/>
          <a:lstStyle/>
          <a:p>
            <a:pPr algn="ctr"/>
            <a:r>
              <a:rPr lang="ru-RU" dirty="0" smtClean="0"/>
              <a:t>Июнь-2019г.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4000528" cy="50006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направление-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 школьном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опытном участке (руководитель бригады –Вайнтруб Н.Н.);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направление-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отряда волонтеров «Дети планеты» 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направление-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 территории школьного образовательного дендропарка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(руководитель Сергеева О.С.).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000760" y="928671"/>
            <a:ext cx="2071702" cy="500066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Июль-2019г.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143372" y="1357298"/>
            <a:ext cx="5000628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направление-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опытном участке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(руководитель- Петровских Л.А.);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направление-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отряда волонтеров «Дети планеты» 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направление-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школьном образовательном дендропарке (руководитель –Петровских Л.А.)</a:t>
            </a:r>
            <a:endParaRPr lang="ru-RU" dirty="0" smtClean="0"/>
          </a:p>
          <a:p>
            <a:pPr algn="ctr">
              <a:buNone/>
            </a:pPr>
            <a:r>
              <a:rPr lang="ru-RU" sz="2600" b="1" dirty="0" smtClean="0"/>
              <a:t>Август-2019г.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направление-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опытном участке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(руководитель Плесовских Н.А.)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направление-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школьном образовательном дендропарке (руководитель – Плесовских Н.А.)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411</Words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1.Организация летнего отдыха в оздоровительном лагере с дневным пребыванием детей «Солнышко».</vt:lpstr>
      <vt:lpstr>2-я смена </vt:lpstr>
      <vt:lpstr>Участники смен:</vt:lpstr>
      <vt:lpstr>Перечень необходимых документов:</vt:lpstr>
      <vt:lpstr>2. Трудоустройство обучающихся:</vt:lpstr>
      <vt:lpstr>3. Организация социально- значимой деятельности: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Красикова ЛА</dc:creator>
  <cp:lastModifiedBy>Красикова ЛА</cp:lastModifiedBy>
  <cp:revision>30</cp:revision>
  <dcterms:created xsi:type="dcterms:W3CDTF">2019-04-29T07:29:51Z</dcterms:created>
  <dcterms:modified xsi:type="dcterms:W3CDTF">2019-04-29T10:41:13Z</dcterms:modified>
</cp:coreProperties>
</file>