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5" r:id="rId3"/>
    <p:sldId id="267" r:id="rId4"/>
    <p:sldId id="270" r:id="rId5"/>
    <p:sldId id="271" r:id="rId6"/>
    <p:sldId id="283" r:id="rId7"/>
    <p:sldId id="273" r:id="rId8"/>
    <p:sldId id="274" r:id="rId9"/>
    <p:sldId id="272" r:id="rId10"/>
    <p:sldId id="276" r:id="rId11"/>
    <p:sldId id="277" r:id="rId12"/>
    <p:sldId id="278" r:id="rId13"/>
    <p:sldId id="279" r:id="rId14"/>
    <p:sldId id="280" r:id="rId15"/>
    <p:sldId id="284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486" autoAdjust="0"/>
  </p:normalViewPr>
  <p:slideViewPr>
    <p:cSldViewPr>
      <p:cViewPr>
        <p:scale>
          <a:sx n="59" d="100"/>
          <a:sy n="59" d="100"/>
        </p:scale>
        <p:origin x="-1416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D5DBDC-3CA6-4350-993D-78D42F0B1023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2774AE-408B-4415-92F8-F1E321F66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772400" cy="626469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                                           </a:t>
            </a:r>
          </a:p>
          <a:p>
            <a:pPr algn="ctr">
              <a:lnSpc>
                <a:spcPct val="170000"/>
              </a:lnSpc>
            </a:pPr>
            <a:r>
              <a:rPr lang="ru-RU" sz="7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ЗООЛОГИЧЕСКИЙ ЗАКАЗНИК ВИКУЛОВСКОГО РАЙОНА</a:t>
            </a:r>
            <a:endParaRPr lang="en-US" sz="7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                                                       </a:t>
            </a:r>
          </a:p>
          <a:p>
            <a:endParaRPr lang="ru-RU" sz="3400" dirty="0">
              <a:solidFill>
                <a:schemeClr val="tx1"/>
              </a:solidFill>
            </a:endParaRPr>
          </a:p>
          <a:p>
            <a:endParaRPr lang="ru-RU" sz="3400" dirty="0" smtClean="0">
              <a:solidFill>
                <a:schemeClr val="tx1"/>
              </a:solidFill>
            </a:endParaRPr>
          </a:p>
          <a:p>
            <a:endParaRPr lang="ru-RU" sz="3400" dirty="0">
              <a:solidFill>
                <a:schemeClr val="tx1"/>
              </a:solidFill>
            </a:endParaRPr>
          </a:p>
          <a:p>
            <a:endParaRPr lang="ru-RU" sz="3400" dirty="0" smtClean="0">
              <a:solidFill>
                <a:schemeClr val="tx1"/>
              </a:solidFill>
            </a:endParaRPr>
          </a:p>
          <a:p>
            <a:endParaRPr lang="ru-RU" sz="34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 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Ученицы 3 в класса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Глуховой Полины 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dmin\Desktop\1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7687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0243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31750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8336"/>
            <a:ext cx="3161928" cy="29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674286" y="1091580"/>
            <a:ext cx="32403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919086" y="1134455"/>
            <a:ext cx="589018" cy="45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69444" y="5946578"/>
            <a:ext cx="5602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Блок-схема: перфолента 8"/>
              <p:cNvSpPr/>
              <p:nvPr/>
            </p:nvSpPr>
            <p:spPr>
              <a:xfrm>
                <a:off x="720180" y="188640"/>
                <a:ext cx="2232248" cy="902940"/>
              </a:xfrm>
              <a:prstGeom prst="flowChartPunchedTap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dirty="0">
                          <a:solidFill>
                            <a:srgbClr val="002060"/>
                          </a:solidFill>
                          <a:latin typeface="Cambria Math"/>
                        </a:rPr>
                        <m:t>Скопа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Блок-схема: перфолента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80" y="188640"/>
                <a:ext cx="2232248" cy="902940"/>
              </a:xfrm>
              <a:prstGeom prst="flowChartPunchedTap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Блок-схема: перфолента 9"/>
              <p:cNvSpPr/>
              <p:nvPr/>
            </p:nvSpPr>
            <p:spPr>
              <a:xfrm>
                <a:off x="2545036" y="973510"/>
                <a:ext cx="2405478" cy="943322"/>
              </a:xfrm>
              <a:prstGeom prst="flowChartPunchedTap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algn="ctr"/>
                <a:endParaRPr lang="ru-RU" sz="2400" i="1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Коростель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0" name="Блок-схема: перфолент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36" y="973510"/>
                <a:ext cx="2405478" cy="943322"/>
              </a:xfrm>
              <a:prstGeom prst="flowChartPunchedTap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Волна 11"/>
              <p:cNvSpPr/>
              <p:nvPr/>
            </p:nvSpPr>
            <p:spPr>
              <a:xfrm>
                <a:off x="720180" y="5611019"/>
                <a:ext cx="2232248" cy="1130349"/>
              </a:xfrm>
              <a:prstGeom prst="wav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Серый сорокуп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Волн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80" y="5611019"/>
                <a:ext cx="2232248" cy="1130349"/>
              </a:xfrm>
              <a:prstGeom prst="wave">
                <a:avLst/>
              </a:prstGeom>
              <a:blipFill rotWithShape="1">
                <a:blip r:embed="rId7"/>
                <a:stretch>
                  <a:fillRect l="-3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1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охраняемые животные</a:t>
            </a:r>
          </a:p>
        </p:txBody>
      </p:sp>
      <p:pic>
        <p:nvPicPr>
          <p:cNvPr id="11266" name="Picture 2" descr="http://img2.fedpress.ru/thumbs/605x362/2010/09/noname/los_18507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" y="1714488"/>
            <a:ext cx="5822341" cy="37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500826" y="3714752"/>
            <a:ext cx="2304256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6072198" y="4286256"/>
            <a:ext cx="648072" cy="2297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9577"/>
            <a:ext cx="9036496" cy="649978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577"/>
            <a:ext cx="3954016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30" y="2446164"/>
            <a:ext cx="4000500" cy="23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4" y="3616970"/>
            <a:ext cx="39667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016264" y="404664"/>
            <a:ext cx="2088232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Косуля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236296" y="1182750"/>
            <a:ext cx="1728192" cy="8042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6240" y="5085184"/>
            <a:ext cx="2088232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Бурый медведь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028384" y="1987042"/>
            <a:ext cx="216024" cy="36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975200" y="5526856"/>
            <a:ext cx="67692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верх 16"/>
          <p:cNvSpPr/>
          <p:nvPr/>
        </p:nvSpPr>
        <p:spPr>
          <a:xfrm>
            <a:off x="4539060" y="1268760"/>
            <a:ext cx="1689124" cy="71828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43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84239"/>
            <a:ext cx="4536504" cy="20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2683"/>
            <a:ext cx="3695935" cy="291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724128" y="764704"/>
            <a:ext cx="2520280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Речной бобр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4797152"/>
            <a:ext cx="2520280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Заяц - беляк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8765" y="2635908"/>
            <a:ext cx="2520280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Американская норка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076056" y="126876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430576" y="5408104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915816" y="301372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3600" dirty="0" smtClean="0"/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мы выяснили, что на территории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Викуловского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имеется зоологический заказник, и  уделяется должное внимание охране природы.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https://ru.wikipedia.org/wiki/</a:t>
            </a:r>
            <a:r>
              <a:rPr lang="ru-RU" smtClean="0"/>
              <a:t>Заглавная_страница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узнать о заповедниках </a:t>
            </a:r>
            <a:r>
              <a:rPr lang="ru-RU" sz="3200" b="1" i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Викуловского</a:t>
            </a:r>
            <a:r>
              <a:rPr lang="ru-RU" sz="3200" b="1" i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3200" b="1" i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3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Изучить литературные источники и Интернет-ресурсы;</a:t>
            </a:r>
          </a:p>
          <a:p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Подготовить сообщение и</a:t>
            </a:r>
          </a:p>
          <a:p>
            <a:r>
              <a:rPr lang="ru-RU" sz="3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презентацию проекта;</a:t>
            </a:r>
          </a:p>
          <a:p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Сделать выводы.</a:t>
            </a:r>
            <a:endParaRPr lang="ru-RU" sz="32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6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/>
          <a:lstStyle/>
          <a:p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заказник?</a:t>
            </a:r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/>
              <a:t>Зака́зник</a:t>
            </a:r>
            <a:r>
              <a:rPr lang="ru-RU" sz="3200" dirty="0"/>
              <a:t> — охраняемая природная территория, на которой (в отличие от заповедников) под охраной находится не природный комплекс, а некоторые его части: только растения, только</a:t>
            </a:r>
            <a:r>
              <a:rPr lang="ru-RU" sz="3200"/>
              <a:t> </a:t>
            </a:r>
            <a:r>
              <a:rPr lang="ru-RU" sz="3200" smtClean="0"/>
              <a:t>животные</a:t>
            </a:r>
            <a:r>
              <a:rPr lang="ru-RU" sz="3200" dirty="0"/>
              <a:t>, либо их отдельные </a:t>
            </a:r>
            <a:r>
              <a:rPr lang="ru-RU" sz="3200" dirty="0" smtClean="0"/>
              <a:t>виды</a:t>
            </a:r>
            <a:r>
              <a:rPr lang="ru-RU" sz="2000" dirty="0" smtClean="0"/>
              <a:t>.</a:t>
            </a:r>
            <a:endParaRPr lang="ru-RU" sz="2000" b="1" i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172272" cy="4972008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Викуловский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заказник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расположен на территории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Южно-Икского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государственного лесного фонда и соседних с ним колхозов.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Его площадь в настоящее время составляет 74 183 га.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Зоологический заказник </a:t>
            </a:r>
            <a:r>
              <a:rPr lang="ru-RU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Викуловского</a:t>
            </a:r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кар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428735"/>
            <a:ext cx="4607372" cy="51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756" y="332656"/>
            <a:ext cx="8662564" cy="6408712"/>
          </a:xfrm>
        </p:spPr>
        <p:txBody>
          <a:bodyPr/>
          <a:lstStyle/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Растения 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85 % всей площади заказника занимает лес. Здесь произрастают  берёзы и осины с примесью ивы, боярышника, черёмухи, липы и сосны. Остальную площадь составляют открытые участки – 14 %, а также болота и озёра – 2 %.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6" y="2780928"/>
            <a:ext cx="42484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36" y="2780928"/>
            <a:ext cx="41044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6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Наиболее многочисленные обитатели заказника – птицы (225 видов), а также млекопитающие (46 видов).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Все виды фауны, как и среда их обитания, находятся под охраной.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Хозяйственная деятельность также запрещена, особенно в период размножения животных.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332656"/>
            <a:ext cx="8458945" cy="6264696"/>
          </a:xfrm>
        </p:spPr>
        <p:txBody>
          <a:bodyPr/>
          <a:lstStyle/>
          <a:p>
            <a:pPr marL="109728" indent="0"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5399227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71472" y="4357694"/>
            <a:ext cx="3104450" cy="10229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Воробьи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2071670" y="4000504"/>
            <a:ext cx="288032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00306"/>
            <a:ext cx="4272137" cy="25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/>
          <p:cNvSpPr/>
          <p:nvPr/>
        </p:nvSpPr>
        <p:spPr>
          <a:xfrm>
            <a:off x="6643702" y="4714884"/>
            <a:ext cx="3406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628" y="5072074"/>
            <a:ext cx="3639348" cy="12144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Ржанкообразные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2460"/>
            <a:ext cx="4752528" cy="30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6" y="2766843"/>
            <a:ext cx="4545484" cy="40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57224" y="357166"/>
            <a:ext cx="3500462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Гусеобразные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13460" y="1412776"/>
            <a:ext cx="484632" cy="529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29256" y="785794"/>
            <a:ext cx="3391216" cy="7709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Соколы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868554" y="1677618"/>
            <a:ext cx="583766" cy="959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19268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Среди обитателей заказника есть редкие и находящиеся под угрозой исчезновения виды, занесённые в списки Красных книг.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Волна 3"/>
              <p:cNvSpPr/>
              <p:nvPr/>
            </p:nvSpPr>
            <p:spPr>
              <a:xfrm>
                <a:off x="611560" y="1745308"/>
                <a:ext cx="2880320" cy="1042516"/>
              </a:xfrm>
              <a:prstGeom prst="wav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Орлан− белохвост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Волн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45308"/>
                <a:ext cx="2880320" cy="1042516"/>
              </a:xfrm>
              <a:prstGeom prst="wav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Волна 4"/>
              <p:cNvSpPr/>
              <p:nvPr/>
            </p:nvSpPr>
            <p:spPr>
              <a:xfrm>
                <a:off x="3822700" y="2787824"/>
                <a:ext cx="2304256" cy="929208"/>
              </a:xfrm>
              <a:prstGeom prst="wav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Беркут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Волна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00" y="2787824"/>
                <a:ext cx="2304256" cy="929208"/>
              </a:xfrm>
              <a:prstGeom prst="wav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олна 5"/>
          <p:cNvSpPr/>
          <p:nvPr/>
        </p:nvSpPr>
        <p:spPr>
          <a:xfrm>
            <a:off x="6500826" y="1643050"/>
            <a:ext cx="2088232" cy="891604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93192" lvl="1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Сапсан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0" y="3353036"/>
            <a:ext cx="31702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915016" y="2787824"/>
            <a:ext cx="216948" cy="418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://samiye.ru/files/2016/bystr-ptica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24" y="4337720"/>
            <a:ext cx="32335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4738092" y="3845694"/>
            <a:ext cx="288032" cy="451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664296" cy="25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7704348" y="2348880"/>
            <a:ext cx="32403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555</TotalTime>
  <Words>199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</vt:lpstr>
      <vt:lpstr>Презентация PowerPoint</vt:lpstr>
      <vt:lpstr>       Что такое заказник?</vt:lpstr>
      <vt:lpstr>Зоологический заказник Викуловского района.</vt:lpstr>
      <vt:lpstr>Презентация PowerPoint</vt:lpstr>
      <vt:lpstr>Животные   </vt:lpstr>
      <vt:lpstr>Презентация PowerPoint</vt:lpstr>
      <vt:lpstr>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директор</cp:lastModifiedBy>
  <cp:revision>61</cp:revision>
  <dcterms:created xsi:type="dcterms:W3CDTF">2016-09-15T12:10:06Z</dcterms:created>
  <dcterms:modified xsi:type="dcterms:W3CDTF">2017-10-12T03:20:48Z</dcterms:modified>
</cp:coreProperties>
</file>