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8" r:id="rId4"/>
    <p:sldId id="257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660"/>
  </p:normalViewPr>
  <p:slideViewPr>
    <p:cSldViewPr>
      <p:cViewPr>
        <p:scale>
          <a:sx n="82" d="100"/>
          <a:sy n="82" d="100"/>
        </p:scale>
        <p:origin x="-1020" y="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B26F81B-D0B7-4632-8423-FF2BA903D901}" type="datetimeFigureOut">
              <a:rPr lang="ru-RU" smtClean="0"/>
              <a:t>28.05.2013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C1A6D67-CDCC-48F9-9AB6-9C5C817B95F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796" y="980728"/>
            <a:ext cx="8458200" cy="1222375"/>
          </a:xfr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Выращивание лука на подоконнике.</a:t>
            </a:r>
            <a:endParaRPr lang="ru-RU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68144" y="3933056"/>
            <a:ext cx="3096344" cy="19442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/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вторский коллектив:</a:t>
            </a:r>
          </a:p>
          <a:p>
            <a:pPr algn="r"/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учащиеся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 в класса</a:t>
            </a:r>
          </a:p>
          <a:p>
            <a:pPr algn="r"/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МАОУ «</a:t>
            </a:r>
            <a:r>
              <a:rPr lang="ru-RU" sz="1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Викуловская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СОШ №!»</a:t>
            </a:r>
          </a:p>
          <a:p>
            <a:pPr algn="r"/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Руководитель:</a:t>
            </a:r>
          </a:p>
          <a:p>
            <a:pPr algn="r"/>
            <a:r>
              <a:rPr lang="ru-RU" sz="1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Клмова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Оксана Петровна</a:t>
            </a:r>
          </a:p>
          <a:p>
            <a:pPr algn="r"/>
            <a:r>
              <a:rPr lang="ru-RU" sz="1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читель начальных классов.</a:t>
            </a:r>
            <a:endParaRPr lang="ru-RU" sz="1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64502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7" name="Picture 3" descr="C:\Users\User\Desktop\4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5257839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7363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Выводы: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Условия классной комнаты позволяют вырастить лук на перо без особых затрат. Для этого </a:t>
            </a:r>
            <a:r>
              <a:rPr lang="ru-RU" dirty="0" smtClean="0"/>
              <a:t>необходимы: </a:t>
            </a:r>
            <a:r>
              <a:rPr lang="ru-RU" dirty="0" smtClean="0"/>
              <a:t>свет, тепло, вода.</a:t>
            </a:r>
          </a:p>
          <a:p>
            <a:r>
              <a:rPr lang="ru-RU" dirty="0" smtClean="0"/>
              <a:t>Лучшего результата выгонки зелени из луковицы можно достичь при посадке лука в грунт, так как в </a:t>
            </a:r>
            <a:r>
              <a:rPr lang="ru-RU" dirty="0" smtClean="0"/>
              <a:t>грунте</a:t>
            </a:r>
            <a:r>
              <a:rPr lang="ru-RU" dirty="0" smtClean="0"/>
              <a:t> </a:t>
            </a:r>
            <a:r>
              <a:rPr lang="ru-RU" dirty="0" smtClean="0"/>
              <a:t>содержится больше питательных веществ, чем в </a:t>
            </a:r>
            <a:r>
              <a:rPr lang="ru-RU" dirty="0" smtClean="0"/>
              <a:t>воде; </a:t>
            </a:r>
            <a:r>
              <a:rPr lang="ru-RU" dirty="0" smtClean="0"/>
              <a:t>поэтому у луковиц, посаженных в почву, перо было длиннее и цветом темнее.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284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Заключение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4739357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В ходе исследования мы узнали о пользе лука и его применении, истории этой культуры.</a:t>
            </a:r>
          </a:p>
          <a:p>
            <a:r>
              <a:rPr lang="ru-RU" sz="2400" dirty="0" smtClean="0"/>
              <a:t>Определили необходимые условия и способы выращивания лука на перо.</a:t>
            </a:r>
          </a:p>
          <a:p>
            <a:r>
              <a:rPr lang="ru-RU" sz="2400" dirty="0" smtClean="0"/>
              <a:t>Провели наблюдения за ростом зеленого лука.</a:t>
            </a:r>
          </a:p>
          <a:p>
            <a:r>
              <a:rPr lang="ru-RU" sz="2400" dirty="0" smtClean="0"/>
              <a:t>Выращивание и уход за луком мы продолжили после проведенного эксперимента (преимущественно в емкостях с грунтом).</a:t>
            </a:r>
          </a:p>
          <a:p>
            <a:r>
              <a:rPr lang="ru-RU" sz="2400" dirty="0" smtClean="0"/>
              <a:t>Перья лука достигли разной длины: от 10см до 42 см.</a:t>
            </a:r>
          </a:p>
          <a:p>
            <a:r>
              <a:rPr lang="ru-RU" sz="2400" dirty="0" smtClean="0"/>
              <a:t>Работа произвела на нас очень сильное впечатление, и мы решили узнать еще больше о луке и луковичных растениях.</a:t>
            </a:r>
          </a:p>
          <a:p>
            <a:r>
              <a:rPr lang="ru-RU" sz="2400" dirty="0" smtClean="0"/>
              <a:t>Опыт, полученный в ходе исследования, могут позаимствовать все желающие вырастить это полезное растение.</a:t>
            </a:r>
          </a:p>
          <a:p>
            <a:endParaRPr lang="ru-RU" sz="20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9487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1.	Дудченко Л. Г., </a:t>
            </a:r>
            <a:r>
              <a:rPr lang="ru-RU" sz="2000" dirty="0" err="1"/>
              <a:t>Козьяков</a:t>
            </a:r>
            <a:r>
              <a:rPr lang="ru-RU" sz="2000" dirty="0"/>
              <a:t> А. С., Кривенко В. В. Пряно-ароматические и пряно-вкусовые растения. — К.: </a:t>
            </a:r>
            <a:r>
              <a:rPr lang="ru-RU" sz="2000" dirty="0" err="1"/>
              <a:t>Наукова</a:t>
            </a:r>
            <a:r>
              <a:rPr lang="ru-RU" sz="2000" dirty="0"/>
              <a:t> думка, 1989.</a:t>
            </a:r>
          </a:p>
          <a:p>
            <a:r>
              <a:rPr lang="ru-RU" sz="2000" dirty="0"/>
              <a:t>2.	Мир и человек. Географический атлас. М.: Просвещение, 2002.</a:t>
            </a:r>
          </a:p>
          <a:p>
            <a:r>
              <a:rPr lang="ru-RU" sz="2000" dirty="0"/>
              <a:t>3.	Огород на подоконнике. Сост. </a:t>
            </a:r>
            <a:r>
              <a:rPr lang="ru-RU" sz="2000" dirty="0" err="1"/>
              <a:t>А.А.Бондаренко</a:t>
            </a:r>
            <a:r>
              <a:rPr lang="ru-RU" sz="2000" dirty="0"/>
              <a:t>. Новосибирск, 1995.</a:t>
            </a:r>
          </a:p>
          <a:p>
            <a:r>
              <a:rPr lang="ru-RU" sz="2000" dirty="0"/>
              <a:t>4.	Смирнов А.С. Вершки и корешки. М.: Детская литература, 1980.</a:t>
            </a:r>
          </a:p>
          <a:p>
            <a:r>
              <a:rPr lang="ru-RU" sz="2400" dirty="0" smtClean="0"/>
              <a:t>5.     </a:t>
            </a:r>
            <a:r>
              <a:rPr lang="en-US" sz="2400" dirty="0" smtClean="0"/>
              <a:t>yandex.ru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9658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671" y="548680"/>
            <a:ext cx="8856984" cy="1584176"/>
          </a:xfrm>
        </p:spPr>
        <p:txBody>
          <a:bodyPr>
            <a:noAutofit/>
          </a:bodyPr>
          <a:lstStyle/>
          <a:p>
            <a:pPr algn="ctr"/>
            <a:r>
              <a:rPr lang="ru-RU" sz="3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Цель: </a:t>
            </a:r>
            <a:br>
              <a:rPr lang="ru-RU" sz="3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Выявить наиболее оптимальные условия  для выращивания лука на перо в условиях классной комнаты.</a:t>
            </a:r>
            <a:endParaRPr lang="ru-RU" sz="32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492896"/>
            <a:ext cx="8280920" cy="3587229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Задачи:</a:t>
            </a:r>
          </a:p>
          <a:p>
            <a:pPr marL="514350" indent="-514350" algn="ctr"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Узнать о пользе лука и его применении, истории культуры.</a:t>
            </a:r>
          </a:p>
          <a:p>
            <a:pPr marL="514350" indent="-514350" algn="ctr"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Определить необходимые условия и способы выращивания лука на перо.</a:t>
            </a:r>
          </a:p>
          <a:p>
            <a:pPr marL="514350" indent="-514350" algn="ctr">
              <a:buAutoNum type="arabicPeriod"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Проводить наблюдения за ростом зеленого лука.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650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Лук. История культуры.</a:t>
            </a:r>
            <a:endParaRPr lang="ru-RU" b="1" cap="none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266330" cy="3161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085184"/>
            <a:ext cx="396788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Геродот -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древнегреческий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историк.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163" y="3793402"/>
            <a:ext cx="3859906" cy="25835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2952137"/>
            <a:ext cx="2190856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Пирамида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Хеопса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177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322763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844824"/>
            <a:ext cx="47880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1 – корни;</a:t>
            </a:r>
          </a:p>
          <a:p>
            <a:r>
              <a:rPr lang="ru-RU" sz="3200" dirty="0"/>
              <a:t>2 – луковица;</a:t>
            </a:r>
          </a:p>
          <a:p>
            <a:r>
              <a:rPr lang="ru-RU" sz="3200" dirty="0"/>
              <a:t>3 – перо;</a:t>
            </a:r>
          </a:p>
          <a:p>
            <a:r>
              <a:rPr lang="ru-RU" sz="3200" dirty="0"/>
              <a:t>4 – сочные чешуи;</a:t>
            </a:r>
          </a:p>
          <a:p>
            <a:r>
              <a:rPr lang="ru-RU" sz="3200" dirty="0"/>
              <a:t>5 – сухие чешуи.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5616" y="260648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Строение лука.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9483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Лечебные свойства лука.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</a:t>
            </a:r>
            <a:r>
              <a:rPr lang="ru-RU" sz="2400" dirty="0"/>
              <a:t> </a:t>
            </a:r>
            <a:r>
              <a:rPr lang="ru-RU" sz="2400" dirty="0" smtClean="0"/>
              <a:t>- В Древней Руси лук, как и в Древнем </a:t>
            </a:r>
          </a:p>
          <a:p>
            <a:pPr marL="0" indent="0">
              <a:buNone/>
            </a:pPr>
            <a:r>
              <a:rPr lang="ru-RU" sz="2400" dirty="0" smtClean="0"/>
              <a:t>Риме, считался самым надежным и </a:t>
            </a:r>
          </a:p>
          <a:p>
            <a:pPr marL="0" indent="0">
              <a:buNone/>
            </a:pPr>
            <a:r>
              <a:rPr lang="ru-RU" sz="2400" dirty="0"/>
              <a:t>у</a:t>
            </a:r>
            <a:r>
              <a:rPr lang="ru-RU" sz="2400" dirty="0" smtClean="0"/>
              <a:t>ниверсальным целебным средством, </a:t>
            </a:r>
          </a:p>
          <a:p>
            <a:pPr marL="0" indent="0">
              <a:buNone/>
            </a:pPr>
            <a:r>
              <a:rPr lang="ru-RU" sz="2400" dirty="0" smtClean="0"/>
              <a:t>предохраняющим и излечивающим от всех</a:t>
            </a:r>
          </a:p>
          <a:p>
            <a:pPr marL="0" indent="0">
              <a:buNone/>
            </a:pPr>
            <a:r>
              <a:rPr lang="ru-RU" sz="2400" dirty="0" smtClean="0"/>
              <a:t> болезней.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- В народной медицине особенно часто </a:t>
            </a:r>
          </a:p>
          <a:p>
            <a:pPr marL="0" indent="0">
              <a:buNone/>
            </a:pPr>
            <a:r>
              <a:rPr lang="ru-RU" sz="2400" dirty="0" smtClean="0"/>
              <a:t>Использовались припарки из лука для лечения</a:t>
            </a:r>
          </a:p>
          <a:p>
            <a:pPr marL="0" indent="0">
              <a:buNone/>
            </a:pPr>
            <a:r>
              <a:rPr lang="ru-RU" sz="2400" dirty="0" smtClean="0"/>
              <a:t> глазных болезней, а разведенный сок для полоскания воспаленного горла.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60401"/>
            <a:ext cx="223224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8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ход Эксперимента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Посадка лука в емкости с водой и грунтом.</a:t>
            </a:r>
          </a:p>
          <a:p>
            <a:r>
              <a:rPr lang="ru-RU" dirty="0" smtClean="0"/>
              <a:t>Опытные луковицы устанавливаем на подоконнике.</a:t>
            </a:r>
          </a:p>
          <a:p>
            <a:r>
              <a:rPr lang="ru-RU" dirty="0" smtClean="0"/>
              <a:t>Ухаживаем за растениями, ведем наблюдение.</a:t>
            </a:r>
            <a:endParaRPr lang="ru-RU" dirty="0"/>
          </a:p>
        </p:txBody>
      </p:sp>
      <p:pic>
        <p:nvPicPr>
          <p:cNvPr id="4098" name="Picture 2" descr="C:\Users\User\Desktop\4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604345"/>
            <a:ext cx="2770281" cy="179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4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581128"/>
            <a:ext cx="2448272" cy="186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48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Мы наблюдаем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User\Desktop\4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49238"/>
            <a:ext cx="3996576" cy="289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4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92896"/>
            <a:ext cx="3862367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21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4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3960440" cy="312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4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30868"/>
            <a:ext cx="4680520" cy="344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20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0356" y="838200"/>
            <a:ext cx="3347864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Результаты наблюдений</a:t>
            </a:r>
            <a:endParaRPr lang="ru-RU" sz="32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080290" y="1537900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5910596" cy="6164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032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1391</TotalTime>
  <Words>351</Words>
  <Application>Microsoft Office PowerPoint</Application>
  <PresentationFormat>Экран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Выращивание лука на подоконнике.</vt:lpstr>
      <vt:lpstr>Цель:  Выявить наиболее оптимальные условия  для выращивания лука на перо в условиях классной комнаты.</vt:lpstr>
      <vt:lpstr>Лук. История культуры.</vt:lpstr>
      <vt:lpstr>Презентация PowerPoint</vt:lpstr>
      <vt:lpstr>Лечебные свойства лука.</vt:lpstr>
      <vt:lpstr>ход Эксперимента </vt:lpstr>
      <vt:lpstr>Мы наблюдаем</vt:lpstr>
      <vt:lpstr>Презентация PowerPoint</vt:lpstr>
      <vt:lpstr>Результаты наблюдений</vt:lpstr>
      <vt:lpstr>Выводы:</vt:lpstr>
      <vt:lpstr>Заключение</vt:lpstr>
      <vt:lpstr>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</dc:title>
  <dc:creator>User</dc:creator>
  <cp:lastModifiedBy>User</cp:lastModifiedBy>
  <cp:revision>32</cp:revision>
  <dcterms:created xsi:type="dcterms:W3CDTF">2013-04-16T15:30:32Z</dcterms:created>
  <dcterms:modified xsi:type="dcterms:W3CDTF">2013-05-28T15:19:03Z</dcterms:modified>
</cp:coreProperties>
</file>