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175351" cy="1793167"/>
          </a:xfrm>
        </p:spPr>
        <p:txBody>
          <a:bodyPr/>
          <a:lstStyle/>
          <a:p>
            <a:r>
              <a:rPr lang="ru-RU" dirty="0" smtClean="0"/>
              <a:t>Политолог.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4785320" cy="323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964488" cy="66693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Политолог-</a:t>
            </a:r>
          </a:p>
          <a:p>
            <a:pPr marL="45720" indent="0">
              <a:buNone/>
            </a:pPr>
            <a:r>
              <a:rPr lang="ru-RU" sz="4000" dirty="0"/>
              <a:t> учёный, дипломированный специалист в области политологии, эксперт в области политики, способный к трактовке и интерпретации политической жизни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639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Политология</a:t>
            </a:r>
            <a:r>
              <a:rPr lang="ru-RU" sz="3600" dirty="0" smtClean="0"/>
              <a:t>-наука о политике, о закономерностях возникновения политических явлений(институтов, отношений, процессов) о способах и формах их функционирования и развития, о методах управления политическими процессами, о политическом сознании, культуре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57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800" dirty="0"/>
              <a:t>Профессия политолог имеет древнюю историю. Определение политики впервые сформировалось в Древней Греции примерно в V столетии до н. э. Мыслители Древней Греции  и Древнего Рима трактовали государство как высочайшее воплощение разума. Философы, озабоченные проблемой “лучшей жизни”, пытались разрешить ее с помощью создания модели государства, олицетворяющего разум. Первыми мыслителями в этой сфере были выдающиеся умы Древней Греции – Платон и Аристотель. Политологами можно считать всех известных философов древности и многих теологов прошлого. Чёткое определение, объект и задачи этой науки были сформированы только в 1948 году и признаны почти всеми государствами мира.</a:t>
            </a:r>
          </a:p>
        </p:txBody>
      </p:sp>
    </p:spTree>
    <p:extLst>
      <p:ext uri="{BB962C8B-B14F-4D97-AF65-F5344CB8AC3E}">
        <p14:creationId xmlns:p14="http://schemas.microsoft.com/office/powerpoint/2010/main" val="30066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/>
              <a:t>В России традиция преподавания политических наук существует с 1755 года. Тогда по предложению </a:t>
            </a:r>
            <a:r>
              <a:rPr lang="ru-RU" sz="2800" dirty="0" err="1"/>
              <a:t>М.В.Ломоносова</a:t>
            </a:r>
            <a:r>
              <a:rPr lang="ru-RU" sz="2800" dirty="0"/>
              <a:t> (1711 – 1765) в структуре Московского университета была </a:t>
            </a:r>
            <a:r>
              <a:rPr lang="ru-RU" sz="2800" dirty="0" smtClean="0"/>
              <a:t>учреждена </a:t>
            </a:r>
            <a:r>
              <a:rPr lang="ru-RU" sz="2800" dirty="0"/>
              <a:t>кафедра </a:t>
            </a:r>
            <a:r>
              <a:rPr lang="ru-RU" sz="2800" dirty="0" smtClean="0"/>
              <a:t>политики.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4" y="2541860"/>
            <a:ext cx="3270226" cy="43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/>
              <a:t>В наше время политолог – это, прежде всего, исследователь. Предметы, которые он рассматривает, затрагивают одну сферу жизни общества (политику), но при этом они многообразны: политическая система, отношения власти, государственный строй, политическая культура, политическое поведение. Все свои выводы политолог делает, опираясь на политические и правовые идеи прошлых лет, современности, отечественном опыте  и опыте зарубежных стран. Для того чтобы делать какие-либо выводы, он обращается также к специальным методам политической науки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18570"/>
            <a:ext cx="6118924" cy="32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7029400"/>
          </a:xfrm>
        </p:spPr>
        <p:txBody>
          <a:bodyPr>
            <a:normAutofit/>
          </a:bodyPr>
          <a:lstStyle/>
          <a:p>
            <a:r>
              <a:rPr lang="ru-RU" sz="2800" dirty="0"/>
              <a:t>Основная функция политолога – общественная. Он повышает политическую грамотность правящей элиты и «простых людей». Благодаря комментариям политологов граждане четче представляют себе суть происходящих в стране процессов, получают представление о политических ценностях и нормах. В некоторых случаях это способствует смягчению социальной напряженности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4755"/>
            <a:ext cx="4355976" cy="332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329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Политолог.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Политолог.</dc:title>
  <dc:creator>самсунг</dc:creator>
  <cp:lastModifiedBy>самсунг</cp:lastModifiedBy>
  <cp:revision>4</cp:revision>
  <dcterms:created xsi:type="dcterms:W3CDTF">2013-09-08T09:44:28Z</dcterms:created>
  <dcterms:modified xsi:type="dcterms:W3CDTF">2013-09-08T10:30:33Z</dcterms:modified>
</cp:coreProperties>
</file>