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FA971E12-4482-4471-8071-AF1B86136EF6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B2205F-1ED3-4116-ABDE-EC1B70CD2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97557"/>
      </p:ext>
    </p:extLst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AE30-F349-4D75-955C-3995F1F75DA5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F931-785E-4AE0-BF2A-D522586BE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99529"/>
      </p:ext>
    </p:extLst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4F52E-9210-43DE-A893-9D596DFB6A16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3022-D5AB-4C05-B15E-1F6F9A5F4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87113"/>
      </p:ext>
    </p:extLst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568D6-B3DD-4072-BE55-EEE1001C6E5B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1B5D-1933-4DE8-8AA9-39F8D6419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05467"/>
      </p:ext>
    </p:extLst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30173-3347-478E-89D8-715EC348F4E7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B7EC7-03CF-4638-B890-0843BFBE9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0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16BE-7364-4979-B8CB-EA4FA5DDB621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68CB-113A-4D97-969F-0D1C6EA07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740982"/>
      </p:ext>
    </p:extLst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BC84-ED59-4A85-8CA0-47CE50CAB2E8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34C9349-1C2B-46FC-AEE0-84B7BC6F5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57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CD11-E6F1-4ED5-962E-1D891DFDA3BA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9B60-91BA-40DC-A3A3-4B03073B4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46370"/>
      </p:ext>
    </p:extLst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D116-DEB1-4B24-B4A4-78AE8F5946C6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7D09-1A95-4F44-B345-8E52D03EE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28830"/>
      </p:ext>
    </p:extLst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3E188C3-4169-4446-A904-35045A90A30D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A5F8D9-870D-4CFD-9FD1-EC8736E39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43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EC11611-424F-4EAC-805C-05D00D5EB4E9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69042D5-6169-4435-B268-DD74F2F58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4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37484FE-B7D5-473A-8CC2-5987D270BE4E}" type="datetimeFigureOut">
              <a:rPr lang="ru-RU"/>
              <a:pPr>
                <a:defRPr/>
              </a:pPr>
              <a:t>19.08.2012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587BCF1-A50F-41E3-B095-D364AB321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696" r:id="rId4"/>
    <p:sldLayoutId id="2147483704" r:id="rId5"/>
    <p:sldLayoutId id="2147483697" r:id="rId6"/>
    <p:sldLayoutId id="2147483698" r:id="rId7"/>
    <p:sldLayoutId id="2147483705" r:id="rId8"/>
    <p:sldLayoutId id="2147483706" r:id="rId9"/>
    <p:sldLayoutId id="2147483699" r:id="rId10"/>
    <p:sldLayoutId id="2147483700" r:id="rId11"/>
  </p:sldLayoutIdLst>
  <p:transition spd="slow">
    <p:wheel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F80AE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899B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062912" cy="1000132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Профессия юрист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28868"/>
            <a:ext cx="6000792" cy="390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Образование: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83194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Высшее юридическое образование.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9" y="2762243"/>
            <a:ext cx="5417904" cy="359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Карьера и зарплата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Сегодня услугами юриста пользуется все больше и больше людей. Однако конкуренция среди специалистов очень высока. Чтобы добиться успеха в профессии, необходимо много трудиться. 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Юрист — перспективная профессия. Перед ним огромный выбор специализаций. От того, на какой он остановится, во многом зависит уровень заработной платы.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Можно получить профессию: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Сибагс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Сибирская академия Государственной Службы Новосибирск, ул. Нижегородская, 6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Сибупк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Сибирский университет Потребительской Кооперации Новосибирск, просп. Карла Маркса, 26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Новосибирский государственный технический университет  Новосибирск, просп. Карла Маркса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" pitchFamily="18" charset="0"/>
              </a:rPr>
              <a:t>Нгау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" pitchFamily="18" charset="0"/>
              </a:rPr>
              <a:t> Новосибирский Государственный Аграрный университет  Новосибирск, ул. Добролюбова, 160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Book" pitchFamily="34" charset="0"/>
              </a:rPr>
              <a:t>НГУ Новосибирский Государственный университет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Book" pitchFamily="34" charset="0"/>
              </a:rPr>
              <a:t>Новосибирск, ул. Пирогова, 2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Профессиограмма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юрист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313" y="1285875"/>
          <a:ext cx="8929688" cy="5291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44"/>
                <a:gridCol w="4464844"/>
              </a:tblGrid>
              <a:tr h="418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 профессии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юрист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72151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Доминирующий способ мышления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адаптация - формализация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72151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Область </a:t>
                      </a:r>
                      <a:r>
                        <a:rPr lang="ru-RU" sz="1800" dirty="0" err="1" smtClean="0"/>
                        <a:t>базоаых</a:t>
                      </a:r>
                      <a:r>
                        <a:rPr lang="ru-RU" sz="1800" dirty="0" smtClean="0"/>
                        <a:t> знаний №1 и их уровень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общественные науки, уровень 3, высокий (теоретический)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13399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Область базовых знаний №2 и их уровень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право, юридические науки, уровень 2, средний (практическое использование знаний)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418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Профессиональная область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право, юриспруденция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418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Межличностное взаимодействие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частое по типу "рядом"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418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Доминирующий интерес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предпринимательский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418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Дополнительный интерес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социальный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418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Условия работы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помещении, сидячий</a:t>
                      </a:r>
                      <a:endParaRPr lang="ru-RU" sz="1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Доминирующие виды деятельности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професии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юрист: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консультирование лиц, нуждающихся в юридической помощи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изучение законов, подзаконных актов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составление юридических документов, контрактов, актов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осуществление методического руководства правовой работы на предприятии;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архива судебных и арбитражных дел;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участие в процессе законотворчества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обеспечение правовой защиты граждан, организаций, государства;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изучение правовой практики зарубежных коллег;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правовая пропаганда;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участие в судебных процессах (защита дел в суде или поддержание обвинения)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Качества, обеспечивающие успешность выполнения профессиональной деятельности юриста: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логическое, аналитическое мышление;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высокий уровень развития понятийного мышления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хорошее развитие концентрации и устойчивости внимания (и долговременной памяти;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вербальные способности (умение правильно и понятно изъясняться);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способность убеждения;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коммуникативные навыки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навыки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общения с людьми);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склонность к исследовательской деятельности;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хорошие познания в разных областях наук;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высокий уровень развития дедуктивного мышления (умение мыслить от общего к частному);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способность к всестороннему, адекватному восприятию ситуации;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умение вести переговоры.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3643338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Личностные качества, интересы и склонности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6929454" cy="5214950"/>
          </a:xfrm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организованность;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аккуратность;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уверенность в себе;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эрудированность;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честность и порядочность;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деловая хватка;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ответственность;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объективность;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коммуникабельность;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хорошая интуиция;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эмоционально-психическая устойчивость;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энергичность;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настойчивость, принципиальность;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стремление к самосовершенствованию;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умение быстро восстанавливать работоспособность.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2143116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Качества, препятствующие эффективности профессиональной деятельности: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отсутствие интереса к выполняемой работе;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нерешительность;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неумение быстро принимать решения;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неумение противостоять внешним факторам (лицам, ситуациям);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нечестность;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непринципиальность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неспособность глубоко осмысливать происходящее;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беспечность;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непогашенная судимость;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плохая дикция.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3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Области применения профессиональных знаний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государственные и негосударственные организации, предприятия, учреждения, общества различных форм собственности, являющиеся юридическими лицами;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адвокатура, прокуратура;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суды;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частное или индивидуальное предпринимательство;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органы предварительного следствия и дознания;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нотариальные конторы;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юридические консультации;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государственные органы обеспечения охраны порядка и безопасности (ОВД, органы обеспечения безопасности, органы налоговой службы и налоговой полиции, таможенные органы, органы юстиции (Министерство юстиции, служба судебных приставов);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образовательные учреждения;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частные детективные службы.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66526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Некоторые профессии, которые могут подойти человеку с данным типом личности (предпринимательский и социальный):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рекламный агент;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брокер;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переводчик;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социальный работник;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продавец;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торговый агент;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официант;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менеджер;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комментатор;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страховой агент.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071688"/>
            <a:ext cx="4143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Плюсы профессии: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Профессия юрист считается одной их самых благородных и ответственных. Он защищает обиженных и обеспечивает наказание преступников. Работа юристом приносит большое моральное удовлетворение.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</TotalTime>
  <Words>616</Words>
  <Application>Microsoft Office PowerPoint</Application>
  <PresentationFormat>Экран (4:3)</PresentationFormat>
  <Paragraphs>107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Wingdings 2</vt:lpstr>
      <vt:lpstr>Verdana</vt:lpstr>
      <vt:lpstr>Calibri</vt:lpstr>
      <vt:lpstr>Яркая</vt:lpstr>
      <vt:lpstr>Профессия юрист</vt:lpstr>
      <vt:lpstr>Профессиограмма юрист</vt:lpstr>
      <vt:lpstr>Доминирующие виды деятельности професии юрист:</vt:lpstr>
      <vt:lpstr>Качества, обеспечивающие успешность выполнения профессиональной деятельности юриста:</vt:lpstr>
      <vt:lpstr>Личностные качества, интересы и склонности</vt:lpstr>
      <vt:lpstr>Качества, препятствующие эффективности профессиональной деятельности:</vt:lpstr>
      <vt:lpstr>Области применения профессиональных знаний:</vt:lpstr>
      <vt:lpstr>Некоторые профессии, которые могут подойти человеку с данным типом личности (предпринимательский и социальный):</vt:lpstr>
      <vt:lpstr>Плюсы профессии:</vt:lpstr>
      <vt:lpstr>Образование:</vt:lpstr>
      <vt:lpstr>Карьера и зарплата:</vt:lpstr>
      <vt:lpstr>Можно получить профессию: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юрист</dc:title>
  <dc:creator>Ruslan</dc:creator>
  <cp:lastModifiedBy>Руслан</cp:lastModifiedBy>
  <cp:revision>10</cp:revision>
  <dcterms:modified xsi:type="dcterms:W3CDTF">2012-08-18T21:23:01Z</dcterms:modified>
</cp:coreProperties>
</file>