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расикова ЛА\Desktop\979be511198d81afb31609b0c33a1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"/>
            <a:ext cx="6286544" cy="928669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ЛЕТО -2017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501122" cy="4638692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смена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программа: </a:t>
            </a: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«Зеленая планета»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08.06.2017 по 29.06.2017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ТЖС (бесплатно)-74чел.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Платно (частичная оплата 1200рублей)- 59чел.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ВСЕГО: 133чел.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расикова ЛА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00166" y="214290"/>
            <a:ext cx="7286676" cy="500066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смена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программа: </a:t>
            </a: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«Экоград»</a:t>
            </a:r>
            <a:b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03.07.2017 по 21.07.2017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ТЖС (бесплатно)-100чел.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Платно (частичная оплата 1200рублей)- 85чел.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ВСЕГО: 185чел.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расикова ЛА\Desktop\besplatnye-fony-dlya-presentacii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7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ЗАКЛЮЧЕНО ДОГОВОРОВ НА ДАННЫЙ МОМЕНТ: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 смена</a:t>
            </a:r>
            <a:endParaRPr lang="ru-RU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4000" b="1" dirty="0" smtClean="0"/>
              <a:t>ТЖС</a:t>
            </a:r>
            <a:r>
              <a:rPr lang="ru-RU" sz="4000" dirty="0" smtClean="0"/>
              <a:t> </a:t>
            </a:r>
            <a:r>
              <a:rPr lang="ru-RU" sz="3600" dirty="0" smtClean="0"/>
              <a:t>(бесплатно)-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Заключено 66 из 74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/>
              <a:t>Платно</a:t>
            </a:r>
          </a:p>
          <a:p>
            <a:pPr>
              <a:buNone/>
            </a:pPr>
            <a:r>
              <a:rPr lang="ru-RU" sz="3600" dirty="0" smtClean="0"/>
              <a:t>(частичная оплата 1200рублей)-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Заключено 59 из 59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 смена</a:t>
            </a:r>
            <a:endParaRPr lang="ru-RU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sz="4000" b="1" dirty="0" smtClean="0"/>
              <a:t>ТЖС</a:t>
            </a:r>
            <a:r>
              <a:rPr lang="ru-RU" sz="4000" dirty="0" smtClean="0"/>
              <a:t> </a:t>
            </a:r>
            <a:r>
              <a:rPr lang="ru-RU" sz="3600" dirty="0" smtClean="0"/>
              <a:t>(бесплатно)-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Заключено 44 из 100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/>
              <a:t>Платно</a:t>
            </a:r>
          </a:p>
          <a:p>
            <a:pPr>
              <a:buNone/>
            </a:pPr>
            <a:r>
              <a:rPr lang="ru-RU" sz="3600" dirty="0" smtClean="0"/>
              <a:t>(частичная оплата 1200рублей)-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Заключен 41 из 85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расикова ЛА\Desktop\besplatnye-fony-dlya-presentacii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395"/>
            <a:ext cx="9144000" cy="6884791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8596" y="428605"/>
            <a:ext cx="8358246" cy="92869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Book Antiqua" pitchFamily="18" charset="0"/>
              </a:rPr>
              <a:t>ПЕРЕЧЕНЬ НЕОБХОДИМЫХ ДОКУМЕНТОВ:</a:t>
            </a:r>
            <a:endParaRPr lang="ru-RU" sz="4000" b="1" dirty="0">
              <a:solidFill>
                <a:srgbClr val="006600"/>
              </a:solidFill>
              <a:latin typeface="Book Antiqua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072494" cy="4714908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Заявление родителей;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Договор;</a:t>
            </a:r>
          </a:p>
          <a:p>
            <a:pPr marL="514350" indent="-514350" algn="l"/>
            <a:r>
              <a:rPr lang="ru-RU" dirty="0" smtClean="0">
                <a:solidFill>
                  <a:schemeClr val="tx1"/>
                </a:solidFill>
              </a:rPr>
              <a:t>3.</a:t>
            </a:r>
          </a:p>
          <a:p>
            <a:pPr marL="514350" indent="-514350" algn="l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00372"/>
            <a:ext cx="79296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расикова ЛА\Desktop\besplatnye-fony-dlya-presentacii-powerpoint-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НАПОМИНАЕМ!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8001056" cy="51435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2.2.3. Предоставить 1 комплект постельных принадлежностей (матрац с наматрасником, подушка, одеяло) и 1 комплект постельного белья (наволочка, простыня, пододеяльник, 2 полотенца) для организации сна ребенка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возрасте до 10 лет)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обеспечить своевременную замену постельного белья и полотенец по мере загрязнения, но не реже чем один раз в 7 дней.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158</Words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ЛЕТО -2017</vt:lpstr>
      <vt:lpstr>2 смена   программа: «Экоград» с 03.07.2017 по 21.07.2017 ТЖС (бесплатно)-100чел.   Платно (частичная оплата 1200рублей)- 85чел. ВСЕГО: 185чел. </vt:lpstr>
      <vt:lpstr>ЗАКЛЮЧЕНО ДОГОВОРОВ НА ДАННЫЙ МОМЕНТ:</vt:lpstr>
      <vt:lpstr>ПЕРЕЧЕНЬ НЕОБХОДИМЫХ ДОКУМЕНТОВ:</vt:lpstr>
      <vt:lpstr>НАПОМИНАЕМ!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Красикова ЛА</dc:creator>
  <cp:lastModifiedBy>Красикова ЛА</cp:lastModifiedBy>
  <cp:revision>21</cp:revision>
  <dcterms:created xsi:type="dcterms:W3CDTF">2017-04-19T13:24:13Z</dcterms:created>
  <dcterms:modified xsi:type="dcterms:W3CDTF">2017-04-21T09:34:42Z</dcterms:modified>
</cp:coreProperties>
</file>