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78" r:id="rId8"/>
    <p:sldId id="261" r:id="rId9"/>
    <p:sldId id="262" r:id="rId10"/>
    <p:sldId id="263" r:id="rId11"/>
    <p:sldId id="264" r:id="rId12"/>
    <p:sldId id="265" r:id="rId13"/>
    <p:sldId id="277" r:id="rId14"/>
    <p:sldId id="266" r:id="rId15"/>
    <p:sldId id="267" r:id="rId16"/>
    <p:sldId id="268" r:id="rId17"/>
    <p:sldId id="269" r:id="rId18"/>
    <p:sldId id="270" r:id="rId19"/>
    <p:sldId id="274" r:id="rId20"/>
    <p:sldId id="275" r:id="rId21"/>
    <p:sldId id="271" r:id="rId22"/>
    <p:sldId id="272" r:id="rId23"/>
    <p:sldId id="273" r:id="rId24"/>
    <p:sldId id="276" r:id="rId25"/>
    <p:sldId id="279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3554327-9174-4F1C-A997-347F3F0C8931}" type="datetimeFigureOut">
              <a:rPr lang="ru-RU" smtClean="0"/>
              <a:t>17.01.2014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FED58B0-497A-4CA0-842C-52BF9F3B588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333375"/>
            <a:ext cx="3524250" cy="61944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Eduard+Hil_+-+Medal_+«Za+oboronu+Leningrada»+(Ya.Dubravin+-+V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09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1"/>
    </mc:Choice>
    <mc:Fallback>
      <p:transition spd="slow" advTm="10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есятый\Desktop\ленинград\фото\5426236ueh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39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26"/>
    </mc:Choice>
    <mc:Fallback>
      <p:transition spd="slow" advTm="6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есятый\Desktop\ленинград\фото\69829329_0_3dea_a5fabbf8_X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972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97"/>
    </mc:Choice>
    <mc:Fallback>
      <p:transition spd="slow" advTm="7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десятый\Desktop\ленинград\фото\79205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3960440" cy="62646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923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01"/>
    </mc:Choice>
    <mc:Fallback>
      <p:transition spd="slow" advTm="6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есятый\Desktop\ленинград\фото\post-258-11694161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3528392" cy="61926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десятый\Desktop\ленинград\фото\100034-67f031a46fe3d7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151" y="386092"/>
            <a:ext cx="4631849" cy="45365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1646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610"/>
    </mc:Choice>
    <mc:Fallback>
      <p:transition spd="slow" advTm="27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есятый\Desktop\ленинград\фото\3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980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48"/>
    </mc:Choice>
    <mc:Fallback>
      <p:transition spd="slow" advTm="6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есятый\Desktop\ленинград\фото\0009-009-Klassnyj-chas-o-blokadnom-Leningra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03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13"/>
    </mc:Choice>
    <mc:Fallback>
      <p:transition spd="slow" advTm="81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есятый\Desktop\ленинград\фото\4d2fe2e8601f7a8018594d98f28706f2.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031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57"/>
    </mc:Choice>
    <mc:Fallback>
      <p:transition spd="slow" advTm="71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есятый\Desktop\ленинград\фото\6113_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8874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96"/>
    </mc:Choice>
    <mc:Fallback>
      <p:transition spd="slow" advTm="89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есятый\Desktop\ленинград\фото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274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1"/>
    </mc:Choice>
    <mc:Fallback>
      <p:transition spd="slow" advTm="6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есятый\Desktop\ленинград\фото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280920" cy="6408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34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27"/>
    </mc:Choice>
    <mc:Fallback>
      <p:transition spd="slow" advTm="8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есятый\Desktop\ленинград\фото\18917_142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17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63"/>
    </mc:Choice>
    <mc:Fallback>
      <p:transition spd="slow" advTm="1096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есятый\Desktop\ленинград\фото\PR20100127222605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064896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42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99"/>
    </mc:Choice>
    <mc:Fallback>
      <p:transition spd="slow" advTm="6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есятый\Desktop\ленинград\фото\28161900.531502.7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679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37"/>
    </mc:Choice>
    <mc:Fallback>
      <p:transition spd="slow" advTm="8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есятый\Desktop\ленинград\фото\blokada_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46"/>
    </mc:Choice>
    <mc:Fallback>
      <p:transition spd="slow" advTm="8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есятый\Desktop\ленинград\фото\i0000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5328592" cy="64087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62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5"/>
    </mc:Choice>
    <mc:Fallback>
      <p:transition spd="slow" advTm="9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есятый\Desktop\ленинград\фото\risunok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63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699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61"/>
    </mc:Choice>
    <mc:Fallback>
      <p:transition spd="slow" advTm="117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есятый\Desktop\ленинград\фото\78f4d08b93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000"/>
            <a:ext cx="8784976" cy="6602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23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22"/>
    </mc:Choice>
    <mc:Fallback>
      <p:transition spd="slow" advTm="19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есятый\Desktop\2040f7ad6f90f5ced34541ed2b511844.jp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44"/>
          <a:stretch/>
        </p:blipFill>
        <p:spPr bwMode="auto">
          <a:xfrm>
            <a:off x="251520" y="260648"/>
            <a:ext cx="8712967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404664"/>
            <a:ext cx="730725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в город не пустил врага,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в мёртвой схватке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Одолел блокаду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Тому, как высший орден, дорога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Медаль «За оборону Ленинграда».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5318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16"/>
    </mc:Choice>
    <mc:Fallback>
      <p:transition spd="slow" advTm="17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есятый\Desktop\ленинград\фото\cf4b6ca246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17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65"/>
    </mc:Choice>
    <mc:Fallback>
      <p:transition spd="slow" advTm="9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есятый\Desktop\ленинград\фото\PR2012012709423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192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33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63"/>
    </mc:Choice>
    <mc:Fallback>
      <p:transition spd="slow" advTm="6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есятый\Desktop\ленинград\фото\leningrad_coll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49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25"/>
    </mc:Choice>
    <mc:Fallback>
      <p:transition spd="slow" advTm="10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есятый\Desktop\ленинград\фото\nPZB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-171399"/>
            <a:ext cx="8648700" cy="6757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04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30"/>
    </mc:Choice>
    <mc:Fallback>
      <p:transition spd="slow" advTm="9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есятый\Desktop\ленинград\фото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701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94"/>
    </mc:Choice>
    <mc:Fallback>
      <p:transition spd="slow" advTm="10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есятый\Desktop\ленинград\фото\cf71e4680b6638aaf6fed8b976ac64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4" y="260648"/>
            <a:ext cx="8712968" cy="63367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1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9"/>
    </mc:Choice>
    <mc:Fallback>
      <p:transition spd="slow" advTm="6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есятый\Desktop\ленинград\фото\e6da4d469c70ca4fd463b3b6bb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6247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45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88"/>
    </mc:Choice>
    <mc:Fallback>
      <p:transition spd="slow" advTm="7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177</TotalTime>
  <Words>26</Words>
  <Application>Microsoft Office PowerPoint</Application>
  <PresentationFormat>Экран (4:3)</PresentationFormat>
  <Paragraphs>5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десятый</dc:creator>
  <cp:lastModifiedBy>десятый</cp:lastModifiedBy>
  <cp:revision>20</cp:revision>
  <dcterms:created xsi:type="dcterms:W3CDTF">2014-01-17T05:28:38Z</dcterms:created>
  <dcterms:modified xsi:type="dcterms:W3CDTF">2014-01-17T09:53:39Z</dcterms:modified>
</cp:coreProperties>
</file>