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25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5415" y="188640"/>
            <a:ext cx="7772400" cy="936104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Мир в твоих ладонях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8712968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525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8061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Узнай произведение по месту действия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4464496" cy="5544616"/>
          </a:xfrm>
          <a:solidFill>
            <a:schemeClr val="bg1">
              <a:lumMod val="95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 </a:t>
            </a:r>
            <a:r>
              <a:rPr lang="ru-RU" b="1" dirty="0" err="1"/>
              <a:t>Блудово</a:t>
            </a:r>
            <a:r>
              <a:rPr lang="ru-RU" b="1" dirty="0"/>
              <a:t> болото,  где и  мы сами не раз тоже блуждали,  начиналось,  </a:t>
            </a:r>
            <a:r>
              <a:rPr lang="ru-RU" b="1" dirty="0" smtClean="0"/>
              <a:t>как почти </a:t>
            </a:r>
            <a:r>
              <a:rPr lang="ru-RU" b="1" dirty="0"/>
              <a:t>всегда начинается большое болото,  непроходимою зарослью ивы,  ольхи </a:t>
            </a:r>
            <a:r>
              <a:rPr lang="ru-RU" b="1" dirty="0" smtClean="0"/>
              <a:t>и других </a:t>
            </a:r>
            <a:r>
              <a:rPr lang="ru-RU" b="1" dirty="0"/>
              <a:t>кустарников. Первый человек прошел эту </a:t>
            </a:r>
            <a:r>
              <a:rPr lang="ru-RU" b="1" dirty="0" err="1"/>
              <a:t>приболотицу</a:t>
            </a:r>
            <a:r>
              <a:rPr lang="ru-RU" b="1" dirty="0"/>
              <a:t> с топором в руке </a:t>
            </a:r>
            <a:r>
              <a:rPr lang="ru-RU" b="1" dirty="0" smtClean="0"/>
              <a:t>и вырубил </a:t>
            </a:r>
            <a:r>
              <a:rPr lang="ru-RU" b="1" dirty="0"/>
              <a:t>проход для других людей. Под ногами человеческими после осели </a:t>
            </a:r>
            <a:r>
              <a:rPr lang="ru-RU" b="1" dirty="0" smtClean="0"/>
              <a:t>кочки, и  </a:t>
            </a:r>
            <a:r>
              <a:rPr lang="ru-RU" b="1" dirty="0"/>
              <a:t>тропа стала канавкой,  по которой струилась вода.  Дети без особого </a:t>
            </a:r>
            <a:r>
              <a:rPr lang="ru-RU" b="1" dirty="0" smtClean="0"/>
              <a:t>труда перешли  </a:t>
            </a:r>
            <a:r>
              <a:rPr lang="ru-RU" b="1" dirty="0"/>
              <a:t>эту  </a:t>
            </a:r>
            <a:r>
              <a:rPr lang="ru-RU" b="1" dirty="0" err="1"/>
              <a:t>приболотицу</a:t>
            </a:r>
            <a:r>
              <a:rPr lang="ru-RU" b="1" dirty="0"/>
              <a:t>  в  предрассветной  темноте.  И  когда  </a:t>
            </a:r>
            <a:r>
              <a:rPr lang="ru-RU" b="1" dirty="0" smtClean="0"/>
              <a:t>кустарники перестали </a:t>
            </a:r>
            <a:r>
              <a:rPr lang="ru-RU" b="1" dirty="0"/>
              <a:t>заслонять вид  впереди,  при  первом утреннем свете  им  </a:t>
            </a:r>
            <a:r>
              <a:rPr lang="ru-RU" b="1" dirty="0" smtClean="0"/>
              <a:t>открылось болото</a:t>
            </a:r>
            <a:r>
              <a:rPr lang="ru-RU" b="1" dirty="0"/>
              <a:t>,  как море.  А  впрочем,  оно же  и  было,  это </a:t>
            </a:r>
            <a:r>
              <a:rPr lang="ru-RU" b="1" dirty="0" err="1"/>
              <a:t>Блудово</a:t>
            </a:r>
            <a:r>
              <a:rPr lang="ru-RU" b="1" dirty="0"/>
              <a:t> болото,  </a:t>
            </a:r>
            <a:r>
              <a:rPr lang="ru-RU" b="1" dirty="0" smtClean="0"/>
              <a:t>дном древнего </a:t>
            </a:r>
            <a:r>
              <a:rPr lang="ru-RU" b="1" dirty="0"/>
              <a:t>моря. 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16016" y="886896"/>
            <a:ext cx="4171209" cy="6001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b="1" dirty="0"/>
              <a:t>Не сразу пристали мы к их земле. Мы вошли в залив небольшого острова, расположенного недалеко от острова циклопов. Ни один человек никогда не посещал этого острова, хотя он был очень плодороден. На этом острове водились в изобилии дикие козы, а так как никогда не видели эти козы человека, то не пугались они и нас. Причалив к берегу ночью, мы спокойно уснули на берегу, а утром занялись охотой на коз. </a:t>
            </a:r>
          </a:p>
        </p:txBody>
      </p:sp>
    </p:spTree>
    <p:extLst>
      <p:ext uri="{BB962C8B-B14F-4D97-AF65-F5344CB8AC3E}">
        <p14:creationId xmlns:p14="http://schemas.microsoft.com/office/powerpoint/2010/main" val="390281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Знаешь ли ты свое село? Область?</a:t>
            </a:r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532469" cy="5544616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Какие улицы нашего села носят названия писателей, поэтов?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400" dirty="0" err="1" smtClean="0"/>
              <a:t>М.Горького</a:t>
            </a:r>
            <a:r>
              <a:rPr lang="ru-RU" sz="2400" dirty="0" smtClean="0"/>
              <a:t>, </a:t>
            </a:r>
            <a:r>
              <a:rPr lang="ru-RU" sz="2400" dirty="0" err="1" smtClean="0"/>
              <a:t>М.Шолохова</a:t>
            </a:r>
            <a:r>
              <a:rPr lang="ru-RU" sz="2400" dirty="0" smtClean="0"/>
              <a:t>, </a:t>
            </a:r>
            <a:r>
              <a:rPr lang="ru-RU" sz="2400" dirty="0" err="1" smtClean="0"/>
              <a:t>А.Радищева</a:t>
            </a:r>
            <a:r>
              <a:rPr lang="ru-RU" sz="2400" dirty="0" smtClean="0"/>
              <a:t>, </a:t>
            </a:r>
            <a:r>
              <a:rPr lang="ru-RU" sz="2400" dirty="0" err="1" smtClean="0"/>
              <a:t>Н.Островского</a:t>
            </a:r>
            <a:r>
              <a:rPr lang="ru-RU" sz="2400" dirty="0" smtClean="0"/>
              <a:t>, А. Пушкина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Назовите современных писателей, поэтов нашей области</a:t>
            </a:r>
          </a:p>
          <a:p>
            <a:r>
              <a:rPr lang="ru-RU" sz="2800" dirty="0" smtClean="0"/>
              <a:t> </a:t>
            </a:r>
            <a:r>
              <a:rPr lang="ru-RU" sz="2400" dirty="0" smtClean="0"/>
              <a:t>      К. Лагунов  </a:t>
            </a:r>
            <a:r>
              <a:rPr lang="ru-RU" sz="2400" dirty="0" err="1" smtClean="0"/>
              <a:t>И.Ермаков</a:t>
            </a:r>
            <a:r>
              <a:rPr lang="ru-RU" sz="2400" dirty="0" smtClean="0"/>
              <a:t>   </a:t>
            </a:r>
            <a:r>
              <a:rPr lang="ru-RU" sz="2400" dirty="0" err="1" smtClean="0"/>
              <a:t>З.Тоболкин</a:t>
            </a:r>
            <a:r>
              <a:rPr lang="ru-RU" sz="2400" dirty="0" smtClean="0"/>
              <a:t>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</a:t>
            </a:r>
            <a:r>
              <a:rPr lang="ru-RU" sz="2400" dirty="0" err="1" smtClean="0"/>
              <a:t>Ю.Шесталов</a:t>
            </a:r>
            <a:r>
              <a:rPr lang="ru-RU" sz="2400" dirty="0" smtClean="0"/>
              <a:t>  </a:t>
            </a:r>
            <a:r>
              <a:rPr lang="ru-RU" sz="2400" dirty="0"/>
              <a:t>И. Г. </a:t>
            </a:r>
            <a:r>
              <a:rPr lang="ru-RU" sz="2400" dirty="0" smtClean="0"/>
              <a:t>Истомин   </a:t>
            </a:r>
            <a:r>
              <a:rPr lang="ru-RU" sz="2400" dirty="0" err="1" smtClean="0"/>
              <a:t>В.Фалей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А.Васильев</a:t>
            </a:r>
            <a:endParaRPr lang="ru-RU" sz="2400" dirty="0" smtClean="0"/>
          </a:p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Знаменитый Сказочник Ишима</a:t>
            </a:r>
          </a:p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</a:t>
            </a: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П.Ершов</a:t>
            </a:r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653136"/>
            <a:ext cx="1656184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8362" y="1700808"/>
            <a:ext cx="132397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96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430" y="116632"/>
            <a:ext cx="3888432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5119" y="260648"/>
            <a:ext cx="8507288" cy="636058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dirty="0"/>
              <a:t>Так я сделал еще одно важное открытие: </a:t>
            </a: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smtClean="0"/>
              <a:t>его </a:t>
            </a:r>
            <a:r>
              <a:rPr lang="ru-RU" sz="2800" b="1" dirty="0"/>
              <a:t>родная планета вся-то </a:t>
            </a:r>
            <a:r>
              <a:rPr lang="ru-RU" sz="2800" b="1" dirty="0" smtClean="0"/>
              <a:t>величиной………</a:t>
            </a:r>
          </a:p>
          <a:p>
            <a:pPr marL="0" indent="0"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                   </a:t>
            </a:r>
            <a:r>
              <a:rPr lang="ru-RU" sz="2000" b="1" dirty="0" smtClean="0"/>
              <a:t>с дом</a:t>
            </a:r>
          </a:p>
          <a:p>
            <a:pPr>
              <a:buFont typeface="Wingdings" pitchFamily="2" charset="2"/>
              <a:buChar char="v"/>
            </a:pPr>
            <a:r>
              <a:rPr lang="ru-RU" sz="2600" b="1" dirty="0"/>
              <a:t>На планете Маленького принца, как на любой другой планете, растут травы полезные и вредные. </a:t>
            </a:r>
            <a:r>
              <a:rPr lang="ru-RU" sz="2600" b="1" dirty="0" smtClean="0"/>
              <a:t> . </a:t>
            </a:r>
            <a:r>
              <a:rPr lang="ru-RU" sz="2600" b="1" dirty="0"/>
              <a:t>Они спят глубоко под землей, пока одно из них не вздумает проснуться. Тогда оно пускает росток; он расправляется и тянется к солнцу, сперва такой милый и безобидный. </a:t>
            </a:r>
            <a:r>
              <a:rPr lang="ru-RU" sz="2600" b="1" dirty="0" smtClean="0"/>
              <a:t> … </a:t>
            </a:r>
            <a:r>
              <a:rPr lang="ru-RU" sz="2600" b="1" dirty="0"/>
              <a:t>И вот на планете Маленького принца есть ужасные, зловредные семена… </a:t>
            </a:r>
            <a:r>
              <a:rPr lang="ru-RU" sz="2600" b="1" dirty="0" smtClean="0"/>
              <a:t>..?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/>
              <a:t> </a:t>
            </a:r>
            <a:r>
              <a:rPr lang="ru-RU" sz="2400" b="1" dirty="0" smtClean="0"/>
              <a:t>                             баобабов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Что это за предметы?</a:t>
            </a:r>
            <a:endParaRPr lang="ru-RU" sz="2400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661248"/>
            <a:ext cx="24288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659208"/>
            <a:ext cx="216217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989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5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708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964488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79330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345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Мир в твоих ладонях</vt:lpstr>
      <vt:lpstr>Узнай произведение по месту действия</vt:lpstr>
      <vt:lpstr>Знаешь ли ты свое село? Область?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в твоих ладонях</dc:title>
  <dc:creator>Рашова ВП</dc:creator>
  <cp:lastModifiedBy>Рашова ВП</cp:lastModifiedBy>
  <cp:revision>6</cp:revision>
  <dcterms:created xsi:type="dcterms:W3CDTF">2013-02-24T11:33:33Z</dcterms:created>
  <dcterms:modified xsi:type="dcterms:W3CDTF">2013-02-26T14:01:25Z</dcterms:modified>
</cp:coreProperties>
</file>