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1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7984" y="548681"/>
            <a:ext cx="4536504" cy="1512167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Математическая лингвистика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560840" cy="32899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14624"/>
            <a:ext cx="8208912" cy="3810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4320480" cy="252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21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700808"/>
            <a:ext cx="6347048" cy="442535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В тарелке лежали три морковки и четыре яблока. Сколько фруктов было в тарелке</a:t>
            </a:r>
            <a:r>
              <a:rPr lang="ru-RU" b="1" dirty="0" smtClean="0"/>
              <a:t>?</a:t>
            </a:r>
          </a:p>
          <a:p>
            <a:r>
              <a:rPr lang="ru-RU" b="1" dirty="0"/>
              <a:t>У кошки Мурки родились щенята: один черненький и два беленьких. Сколько щенят у Мурки</a:t>
            </a:r>
            <a:r>
              <a:rPr lang="ru-RU" b="1" dirty="0" smtClean="0"/>
              <a:t>?</a:t>
            </a:r>
          </a:p>
          <a:p>
            <a:r>
              <a:rPr lang="ru-RU" b="1" dirty="0"/>
              <a:t>Катится по столу колесо разноцветное: один угол у него красный, другой зеленый, третий желтый. Когда колесо докатится до края стола, какой цвет будет виден?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92" r="11307"/>
          <a:stretch/>
        </p:blipFill>
        <p:spPr bwMode="auto">
          <a:xfrm>
            <a:off x="107504" y="351691"/>
            <a:ext cx="2171462" cy="4949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92695"/>
            <a:ext cx="634365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26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Отгадайте загадки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9574" y="1412776"/>
            <a:ext cx="6696744" cy="492941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Какой год продолжается один день?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Новый год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Черные, кривые, от рождения немые, станут в ряд – сразу заговорят</a:t>
            </a:r>
          </a:p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                   буквы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Один хвост, шесть ног, две головы. Что это такое?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                  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</a:rPr>
              <a:t>Всадник на лошади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Земля белая, а птицы на ней черные</a:t>
            </a:r>
          </a:p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                  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</a:rPr>
              <a:t>буквы и страницы</a:t>
            </a:r>
            <a:endParaRPr lang="ru-RU" sz="2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51" r="19357"/>
          <a:stretch/>
        </p:blipFill>
        <p:spPr bwMode="auto">
          <a:xfrm>
            <a:off x="107504" y="116632"/>
            <a:ext cx="208823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152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Литературные произведения с числительными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….толстяка 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….. мушкетера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……..       Богатырях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………….. Капитан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……………месяцев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…………..лье под водой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………и……..ночь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…………..танкиста и собака     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947288"/>
            <a:ext cx="2560007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0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147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Математическая лингвистика</vt:lpstr>
      <vt:lpstr>Презентация PowerPoint</vt:lpstr>
      <vt:lpstr>Отгадайте загадки</vt:lpstr>
      <vt:lpstr>Литературные произведения с числительными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лингвистика</dc:title>
  <dc:creator>Рашова ВП</dc:creator>
  <cp:lastModifiedBy>Рашова ВП</cp:lastModifiedBy>
  <cp:revision>3</cp:revision>
  <dcterms:created xsi:type="dcterms:W3CDTF">2013-02-24T11:32:52Z</dcterms:created>
  <dcterms:modified xsi:type="dcterms:W3CDTF">2013-02-24T12:38:06Z</dcterms:modified>
</cp:coreProperties>
</file>