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  <p:sldId id="258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КВАРТИРНЫЙ  ВОПРОС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3425"/>
            <a:ext cx="5256584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73425"/>
            <a:ext cx="3456384" cy="47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2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C00000"/>
          </a:solidFill>
        </p:spPr>
        <p:txBody>
          <a:bodyPr/>
          <a:lstStyle/>
          <a:p>
            <a:r>
              <a:rPr lang="ru-RU" b="1" dirty="0" smtClean="0"/>
              <a:t>«Литературные жилища»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Новая папка\Мои рисунки\0_4de9_a76cb49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0987"/>
            <a:ext cx="2880320" cy="269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Новая папка\Мои рисунки\вавилонская баш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ашова ВП\Documents\01lab1vkh12472473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30339" r="3964" b="10122"/>
          <a:stretch/>
        </p:blipFill>
        <p:spPr bwMode="auto">
          <a:xfrm>
            <a:off x="3275638" y="1519012"/>
            <a:ext cx="2880538" cy="25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ашова ВП\Documents\robinzon0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t="2861" r="20314" b="12796"/>
          <a:stretch/>
        </p:blipFill>
        <p:spPr bwMode="auto">
          <a:xfrm>
            <a:off x="611560" y="4250695"/>
            <a:ext cx="3249666" cy="25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ашова ВП\Documents\img_3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3" r="11269" b="12737"/>
          <a:stretch/>
        </p:blipFill>
        <p:spPr bwMode="auto">
          <a:xfrm>
            <a:off x="6300192" y="1449073"/>
            <a:ext cx="2664296" cy="26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2. </a:t>
            </a:r>
            <a:r>
              <a:rPr lang="ru-RU" b="1" dirty="0">
                <a:solidFill>
                  <a:srgbClr val="00B050"/>
                </a:solidFill>
              </a:rPr>
              <a:t>Чей это родовой дом ( имение)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6512" r="58052" b="20256"/>
          <a:stretch/>
        </p:blipFill>
        <p:spPr bwMode="auto">
          <a:xfrm>
            <a:off x="295422" y="980728"/>
            <a:ext cx="1575581" cy="33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1" r="55769" b="22231"/>
          <a:stretch/>
        </p:blipFill>
        <p:spPr bwMode="auto">
          <a:xfrm>
            <a:off x="0" y="3439551"/>
            <a:ext cx="2696308" cy="336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5"/>
            <a:ext cx="3933825" cy="32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14463"/>
            <a:ext cx="3312368" cy="318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3"/>
            <a:ext cx="2592288" cy="248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68" y="3717032"/>
            <a:ext cx="25782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Узнайте жилище по описанию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9492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1.Картинкина стенках украшали смиренную, но опрятную </a:t>
            </a:r>
            <a:r>
              <a:rPr lang="ru-RU" sz="2000" b="1" dirty="0" err="1" smtClean="0"/>
              <a:t>обитель.Они</a:t>
            </a:r>
            <a:r>
              <a:rPr lang="ru-RU" sz="2000" b="1" dirty="0" smtClean="0"/>
              <a:t> изображали историю блудного </a:t>
            </a:r>
            <a:r>
              <a:rPr lang="ru-RU" sz="2000" b="1" dirty="0" err="1" smtClean="0"/>
              <a:t>сына.В</a:t>
            </a:r>
            <a:r>
              <a:rPr lang="ru-RU" sz="2000" b="1" dirty="0" smtClean="0"/>
              <a:t> первой почтенный старик в колпаке и шлафроке отпускает беспокойного юношу, который поспешно принимает его благословение и мешок с деньгами. В другой яркими чертами изображено поведение молодого человека: он сидит за столом, окруженный ложными друзьями…Далее промотавшийся юноша в рубище ..пасет свиней и разделяет с ними  их трапезу, на лице глубокая печаль и раскаяние…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Прошли три залы, </a:t>
            </a:r>
            <a:r>
              <a:rPr lang="ru-RU" sz="2000" b="1" dirty="0" smtClean="0"/>
              <a:t>…. </a:t>
            </a:r>
            <a:r>
              <a:rPr lang="ru-RU" sz="2000" b="1" dirty="0"/>
              <a:t>всё еще не переставал удивляться. Вступивши в четвертую, он невольно подошел к висевшей на стене картине. Это была пречистая дева с младенцем на руках: „Что за картина! что за чудная живопись!“ рассуждал он: „вот, кажется, говорит! кажется, живая! а дитя святое! и ручки прижало! и усмехается, бедное! а краски! Боже ты мой, какие краски! тут </a:t>
            </a:r>
            <a:r>
              <a:rPr lang="ru-RU" sz="2000" b="1" dirty="0" err="1"/>
              <a:t>вохры</a:t>
            </a:r>
            <a:r>
              <a:rPr lang="ru-RU" sz="2000" b="1" dirty="0"/>
              <a:t>, я думаю, и на копейку не пошло, всё ярь да бакан. А голубая так и горит! важная работа! должно быть, грунт наведен был </a:t>
            </a:r>
            <a:r>
              <a:rPr lang="ru-RU" sz="2000" b="1" dirty="0" err="1"/>
              <a:t>блейвасом</a:t>
            </a:r>
            <a:r>
              <a:rPr lang="ru-RU" sz="2000" b="1" dirty="0"/>
              <a:t>. Сколь однако ж ни удивительны сии </a:t>
            </a:r>
            <a:r>
              <a:rPr lang="ru-RU" sz="2000" b="1" dirty="0" err="1"/>
              <a:t>малевания</a:t>
            </a:r>
            <a:r>
              <a:rPr lang="ru-RU" sz="2000" b="1" dirty="0"/>
              <a:t>, но эта медная ручка“, продолжал он, подходя к двери и щупая замок: „еще большего достойна удивления. Эк какая чистая выделка! Это всё, я думаю, немецкие кузнецы, за самые дорогие цены </a:t>
            </a:r>
            <a:r>
              <a:rPr lang="ru-RU" sz="2000" b="1" dirty="0" smtClean="0"/>
              <a:t>делали …..В </a:t>
            </a:r>
            <a:r>
              <a:rPr lang="ru-RU" sz="2000" b="1" dirty="0"/>
              <a:t>зале толпилось несколько генералов в шитых золотом мундирах.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019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</a:rPr>
              <a:t>Кто хозяин </a:t>
            </a:r>
            <a:r>
              <a:rPr lang="ru-RU" sz="4000" b="1" dirty="0" smtClean="0">
                <a:solidFill>
                  <a:srgbClr val="C00000"/>
                </a:solidFill>
              </a:rPr>
              <a:t>жилища? Узнай по деталям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/>
              <a:t>Написавшись всласть, он ложился спать, улыбаясь </a:t>
            </a:r>
            <a:r>
              <a:rPr lang="ru-RU" sz="2400" b="1" dirty="0" smtClean="0"/>
              <a:t>заранее </a:t>
            </a:r>
            <a:r>
              <a:rPr lang="ru-RU" sz="2400" b="1" dirty="0"/>
              <a:t>при мысли о завтрашнем дне:  что-то  бог  пошлет  переписывать  завтра?  </a:t>
            </a:r>
            <a:r>
              <a:rPr lang="ru-RU" sz="2400" b="1" dirty="0" smtClean="0"/>
              <a:t>Так протекала </a:t>
            </a:r>
            <a:r>
              <a:rPr lang="ru-RU" sz="2400" b="1" dirty="0"/>
              <a:t>мирная жизнь человека, который с четырьмястами жалованья умел </a:t>
            </a:r>
            <a:r>
              <a:rPr lang="ru-RU" sz="2400" b="1" dirty="0" smtClean="0"/>
              <a:t>быть довольным </a:t>
            </a:r>
            <a:r>
              <a:rPr lang="ru-RU" sz="2400" b="1" dirty="0"/>
              <a:t>своим жребием, и дотекла бы, может  быть,  до  глубокой  </a:t>
            </a:r>
            <a:r>
              <a:rPr lang="ru-RU" sz="2400" b="1" dirty="0" smtClean="0"/>
              <a:t>старости…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/>
              <a:t>Изба </a:t>
            </a:r>
            <a:r>
              <a:rPr lang="ru-RU" sz="2400" b="1" dirty="0" smtClean="0"/>
              <a:t>….. </a:t>
            </a:r>
            <a:r>
              <a:rPr lang="ru-RU" sz="2400" b="1" dirty="0"/>
              <a:t>состояла из одной комнаты, закоптелой, низкой и пустой, без полатей и перегородок. Изорванный тулуп висел на стене. На лавке лежало одноствольное ружье, в углу валялась груда тряпок; два больших горшка стояли возле печки. Лучина горела на столе, печально вспыхивая и погасая. На самой середине избы висела люлька, привязанная к концу длинного шеста. </a:t>
            </a:r>
            <a:r>
              <a:rPr lang="ru-RU" sz="2400" b="1" dirty="0" smtClean="0"/>
              <a:t> ….Я </a:t>
            </a:r>
            <a:r>
              <a:rPr lang="ru-RU" sz="2400" b="1" dirty="0"/>
              <a:t>посмотрел кругом — сердце во мне заныло: не весело войти ночью в мужицкую избу. </a:t>
            </a:r>
          </a:p>
        </p:txBody>
      </p:sp>
    </p:spTree>
    <p:extLst>
      <p:ext uri="{BB962C8B-B14F-4D97-AF65-F5344CB8AC3E}">
        <p14:creationId xmlns:p14="http://schemas.microsoft.com/office/powerpoint/2010/main" val="37209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Новая папка\Мои рисунки\ludia-2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518457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404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КВАРТИРНЫЙ  ВОПРОС</vt:lpstr>
      <vt:lpstr>«Литературные жилища»</vt:lpstr>
      <vt:lpstr>2. Чей это родовой дом ( имение) </vt:lpstr>
      <vt:lpstr>Узнайте жилище по описанию</vt:lpstr>
      <vt:lpstr> Кто хозяин жилища? Узнай по деталям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Рашова ВП</dc:creator>
  <cp:lastModifiedBy>Рашова ВП</cp:lastModifiedBy>
  <cp:revision>10</cp:revision>
  <dcterms:created xsi:type="dcterms:W3CDTF">2013-02-20T14:51:32Z</dcterms:created>
  <dcterms:modified xsi:type="dcterms:W3CDTF">2013-02-24T10:39:22Z</dcterms:modified>
</cp:coreProperties>
</file>