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811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620688"/>
            <a:ext cx="5828184" cy="1470025"/>
          </a:xfrm>
        </p:spPr>
        <p:txBody>
          <a:bodyPr/>
          <a:lstStyle/>
          <a:p>
            <a:r>
              <a:rPr lang="ru-RU" dirty="0" smtClean="0"/>
              <a:t>На капитанском мостике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336192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Рашова ВП\Desktop\-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2376264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7193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8600" y="274638"/>
            <a:ext cx="6588199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Литературные капитаны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Рашова ВП\Desktop\-6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7" y="4534619"/>
            <a:ext cx="3021135" cy="2062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Рашова ВП\Desktop\i-3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01" y="3933056"/>
            <a:ext cx="4176464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Рашова ВП\Desktop\-9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7" y="1999134"/>
            <a:ext cx="2871888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Рашова ВП\Desktop\-8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1919089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844824"/>
            <a:ext cx="3960440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8204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Капитан видит все!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68760"/>
            <a:ext cx="216024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19872" y="1916832"/>
            <a:ext cx="4824536" cy="4247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В тот день когда доблестный Игорь </a:t>
            </a:r>
            <a:r>
              <a:rPr lang="ru-RU" sz="2800" b="1" dirty="0"/>
              <a:t>в</a:t>
            </a:r>
            <a:r>
              <a:rPr lang="ru-RU" sz="2800" b="1" dirty="0" smtClean="0"/>
              <a:t>едущий войска из лесов и болот увидел что в поле стояли враги  поднялось зловещее облако пыли он сказал сладко умереть за Отчизну.</a:t>
            </a:r>
          </a:p>
          <a:p>
            <a:r>
              <a:rPr lang="ru-RU" sz="2800" b="1" dirty="0" smtClean="0"/>
              <a:t>                  К. </a:t>
            </a:r>
            <a:r>
              <a:rPr lang="ru-RU" sz="2800" b="1" dirty="0" err="1" smtClean="0"/>
              <a:t>И.Чуковский</a:t>
            </a:r>
            <a:endParaRPr lang="ru-RU" sz="2800" b="1" dirty="0" smtClean="0"/>
          </a:p>
          <a:p>
            <a:r>
              <a:rPr lang="ru-RU" sz="2800" b="1" dirty="0" smtClean="0"/>
              <a:t>                  «Серебряный герб»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6589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Капитан знает все!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32859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                    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Закончи фразу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Люди перестают мыслить, когда ………….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 перестают читать                      </a:t>
            </a:r>
            <a:r>
              <a:rPr lang="ru-RU" sz="2000" b="1" dirty="0" err="1" smtClean="0"/>
              <a:t>Д.Дидро</a:t>
            </a:r>
            <a:endParaRPr lang="ru-RU" sz="2000" b="1" dirty="0" smtClean="0"/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Ты навсегда в ответе за тех……………..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кого приручил                       </a:t>
            </a:r>
            <a:r>
              <a:rPr lang="ru-RU" sz="2000" b="1" dirty="0" err="1" smtClean="0"/>
              <a:t>Сент</a:t>
            </a:r>
            <a:r>
              <a:rPr lang="ru-RU" sz="2000" b="1" dirty="0" smtClean="0"/>
              <a:t> Экзюпери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Никогда не беспокой другого тем, что……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  что можешь сделать сам                            </a:t>
            </a:r>
            <a:r>
              <a:rPr lang="ru-RU" sz="2000" b="1" dirty="0" err="1" smtClean="0"/>
              <a:t>Л.Н.Толстой</a:t>
            </a:r>
            <a:endParaRPr lang="ru-RU" sz="2000" b="1" dirty="0" smtClean="0"/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Лучше оправдать 10 виновных, нежели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 обвинить  одного невиновного                 Екатерина 11</a:t>
            </a:r>
          </a:p>
          <a:p>
            <a:pPr>
              <a:buFont typeface="Wingdings" pitchFamily="2" charset="2"/>
              <a:buChar char="Ø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0516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24000"/>
            <a:ext cx="8280920" cy="4641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571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102</Words>
  <Application>Microsoft Office PowerPoint</Application>
  <PresentationFormat>Экран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На капитанском мостике</vt:lpstr>
      <vt:lpstr>Литературные капитаны</vt:lpstr>
      <vt:lpstr>Капитан видит все!</vt:lpstr>
      <vt:lpstr>Капитан знает все!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 капитанском мостике</dc:title>
  <dc:creator>Рашова ВП</dc:creator>
  <cp:lastModifiedBy>Рашова ВП</cp:lastModifiedBy>
  <cp:revision>4</cp:revision>
  <dcterms:created xsi:type="dcterms:W3CDTF">2013-02-24T11:31:27Z</dcterms:created>
  <dcterms:modified xsi:type="dcterms:W3CDTF">2013-02-24T12:09:15Z</dcterms:modified>
</cp:coreProperties>
</file>