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286" r:id="rId3"/>
    <p:sldId id="287" r:id="rId4"/>
    <p:sldId id="288" r:id="rId5"/>
    <p:sldId id="292" r:id="rId6"/>
    <p:sldId id="291" r:id="rId7"/>
    <p:sldId id="329" r:id="rId8"/>
    <p:sldId id="331" r:id="rId9"/>
    <p:sldId id="330" r:id="rId10"/>
    <p:sldId id="328" r:id="rId11"/>
    <p:sldId id="260" r:id="rId12"/>
    <p:sldId id="327" r:id="rId13"/>
    <p:sldId id="279" r:id="rId14"/>
    <p:sldId id="280" r:id="rId15"/>
    <p:sldId id="281" r:id="rId16"/>
    <p:sldId id="334" r:id="rId17"/>
    <p:sldId id="293" r:id="rId18"/>
    <p:sldId id="283" r:id="rId19"/>
    <p:sldId id="257" r:id="rId20"/>
    <p:sldId id="265" r:id="rId21"/>
    <p:sldId id="266" r:id="rId22"/>
    <p:sldId id="294" r:id="rId23"/>
    <p:sldId id="258" r:id="rId24"/>
    <p:sldId id="303" r:id="rId25"/>
    <p:sldId id="259" r:id="rId26"/>
    <p:sldId id="264" r:id="rId27"/>
    <p:sldId id="304" r:id="rId28"/>
    <p:sldId id="278" r:id="rId29"/>
    <p:sldId id="277" r:id="rId30"/>
    <p:sldId id="269" r:id="rId31"/>
    <p:sldId id="273" r:id="rId32"/>
    <p:sldId id="274" r:id="rId33"/>
    <p:sldId id="306" r:id="rId34"/>
    <p:sldId id="271" r:id="rId35"/>
    <p:sldId id="302" r:id="rId36"/>
    <p:sldId id="301" r:id="rId37"/>
    <p:sldId id="333" r:id="rId38"/>
    <p:sldId id="282" r:id="rId39"/>
    <p:sldId id="309" r:id="rId40"/>
    <p:sldId id="268" r:id="rId41"/>
    <p:sldId id="332" r:id="rId42"/>
    <p:sldId id="276" r:id="rId43"/>
    <p:sldId id="275" r:id="rId44"/>
    <p:sldId id="270" r:id="rId45"/>
    <p:sldId id="313" r:id="rId46"/>
    <p:sldId id="261" r:id="rId47"/>
    <p:sldId id="262" r:id="rId48"/>
    <p:sldId id="314" r:id="rId49"/>
    <p:sldId id="315" r:id="rId50"/>
    <p:sldId id="316" r:id="rId51"/>
    <p:sldId id="317" r:id="rId52"/>
    <p:sldId id="318" r:id="rId53"/>
    <p:sldId id="319" r:id="rId54"/>
    <p:sldId id="320" r:id="rId55"/>
    <p:sldId id="321" r:id="rId56"/>
    <p:sldId id="322" r:id="rId57"/>
    <p:sldId id="323" r:id="rId58"/>
    <p:sldId id="325" r:id="rId59"/>
    <p:sldId id="326" r:id="rId60"/>
    <p:sldId id="284" r:id="rId6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8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Desktop\&#1042;%20&#1086;&#1073;&#1098;&#1077;&#1082;&#1090;&#1080;&#1074;&#1077;-&#1058;&#1102;&#1084;&#1077;&#1085;&#1100;\Veselie_Rebyata-Kak_prekrasen_yetot_mir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Desktop\&#1042;%20&#1086;&#1073;&#1098;&#1077;&#1082;&#1090;&#1080;&#1074;&#1077;-&#1058;&#1102;&#1084;&#1077;&#1085;&#1100;\&#1084;&#1080;&#1085;&#1091;&#1089;%20&#1053;&#1072;&#1096;%20&#1082;&#1088;&#1072;&#1081;%20-%20&#1090;&#1086;%20&#1073;&#1077;&#1088;&#1077;&#1079;&#1082;&#1072;,%20&#1090;&#1086;%20&#1088;&#1103;&#1073;&#1080;&#1085;&#1072;%20%5bplus-music.org%5d.mp3" TargetMode="Externa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Desktop\&#1042;%20&#1086;&#1073;&#1098;&#1077;&#1082;&#1090;&#1080;&#1074;&#1077;-&#1058;&#1102;&#1084;&#1077;&#1085;&#1100;\M&#1048;NUS-G&#1048;MNA-Cyp-cyp-moi-cyplyatki(muzofon.com).mp3" TargetMode="Externa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Admin\Desktop\1375405751_gl-2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b="4012"/>
          <a:stretch>
            <a:fillRect/>
          </a:stretch>
        </p:blipFill>
        <p:spPr bwMode="auto">
          <a:xfrm>
            <a:off x="0" y="285728"/>
            <a:ext cx="8929718" cy="636014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643042" y="1357298"/>
            <a:ext cx="57150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Родина - это тот уголок Земли, где человек родился и вырос, где получил образование и встал на ноги. Каждый человек должен любить и защищать свою Родину. </a:t>
            </a:r>
          </a:p>
          <a:p>
            <a:pPr>
              <a:buNone/>
            </a:pPr>
            <a:r>
              <a:rPr lang="ru-RU" sz="2800" dirty="0" smtClean="0"/>
              <a:t>             </a:t>
            </a:r>
            <a:endParaRPr lang="ru-RU" sz="2800" dirty="0"/>
          </a:p>
        </p:txBody>
      </p:sp>
      <p:pic>
        <p:nvPicPr>
          <p:cNvPr id="6" name="Veselie_Rebyata-Kak_prekrasen_yetot_mir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429652" y="585789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Admin\Desktop\1375405751_gl-2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b="4012"/>
          <a:stretch>
            <a:fillRect/>
          </a:stretch>
        </p:blipFill>
        <p:spPr bwMode="auto">
          <a:xfrm>
            <a:off x="0" y="0"/>
            <a:ext cx="9144000" cy="679129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991885" y="2551837"/>
            <a:ext cx="716023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Дата образования села</a:t>
            </a:r>
          </a:p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1696 год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минус Наш край - то березка, то рябина [plus-music.org]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7858148" y="557214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2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3" descr="C:\Users\Admin\Desktop\1375405751_gl-2.jpg"/>
          <p:cNvPicPr>
            <a:picLocks noChangeAspect="1" noChangeArrowheads="1"/>
          </p:cNvPicPr>
          <p:nvPr/>
        </p:nvPicPr>
        <p:blipFill>
          <a:blip r:embed="rId2"/>
          <a:srcRect b="4012"/>
          <a:stretch>
            <a:fillRect/>
          </a:stretch>
        </p:blipFill>
        <p:spPr bwMode="auto">
          <a:xfrm>
            <a:off x="0" y="-152640"/>
            <a:ext cx="9144000" cy="7010640"/>
          </a:xfrm>
          <a:prstGeom prst="rect">
            <a:avLst/>
          </a:prstGeom>
          <a:noFill/>
        </p:spPr>
      </p:pic>
      <p:pic>
        <p:nvPicPr>
          <p:cNvPr id="5122" name="Picture 2" descr="C:\Users\Admin\Desktop\калинино\100_524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4486" t="16731" r="7383" b="4349"/>
          <a:stretch>
            <a:fillRect/>
          </a:stretch>
        </p:blipFill>
        <p:spPr bwMode="auto">
          <a:xfrm>
            <a:off x="2571736" y="1357298"/>
            <a:ext cx="4214842" cy="31930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2143108" y="5934670"/>
            <a:ext cx="40660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Начальная школа 1957г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5" name="Picture 3" descr="C:\Users\Admin\Desktop\1375405751_gl-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b="4012"/>
          <a:stretch>
            <a:fillRect/>
          </a:stretch>
        </p:blipFill>
        <p:spPr bwMode="auto">
          <a:xfrm>
            <a:off x="0" y="0"/>
            <a:ext cx="9144000" cy="7010640"/>
          </a:xfrm>
          <a:prstGeom prst="rect">
            <a:avLst/>
          </a:prstGeom>
          <a:noFill/>
        </p:spPr>
      </p:pic>
      <p:pic>
        <p:nvPicPr>
          <p:cNvPr id="7" name="Picture 2" descr="C:\Users\Admin\Desktop\калинино\100_5231.JPG"/>
          <p:cNvPicPr>
            <a:picLocks noChangeAspect="1" noChangeArrowheads="1"/>
          </p:cNvPicPr>
          <p:nvPr/>
        </p:nvPicPr>
        <p:blipFill>
          <a:blip r:embed="rId3" cstate="print"/>
          <a:srcRect l="2933" r="5981"/>
          <a:stretch>
            <a:fillRect/>
          </a:stretch>
        </p:blipFill>
        <p:spPr bwMode="auto">
          <a:xfrm>
            <a:off x="2214546" y="1214422"/>
            <a:ext cx="4214842" cy="34707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2214546" y="6334780"/>
            <a:ext cx="444826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Восьмилетняя школа 1962г</a:t>
            </a:r>
            <a:endParaRPr lang="ru-RU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Admin\Desktop\1375405751_gl-2.jpg"/>
          <p:cNvPicPr>
            <a:picLocks noChangeAspect="1" noChangeArrowheads="1"/>
          </p:cNvPicPr>
          <p:nvPr/>
        </p:nvPicPr>
        <p:blipFill>
          <a:blip r:embed="rId2"/>
          <a:srcRect b="4012"/>
          <a:stretch>
            <a:fillRect/>
          </a:stretch>
        </p:blipFill>
        <p:spPr bwMode="auto">
          <a:xfrm>
            <a:off x="0" y="0"/>
            <a:ext cx="9144000" cy="70106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555" name="Picture 3" descr="C:\Users\Admin\Desktop\калинино\100_524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8037" t="15152" r="8567" b="13819"/>
          <a:stretch>
            <a:fillRect/>
          </a:stretch>
        </p:blipFill>
        <p:spPr bwMode="auto">
          <a:xfrm>
            <a:off x="2428860" y="1500174"/>
            <a:ext cx="4245005" cy="30810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2857488" y="5934670"/>
            <a:ext cx="43807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Школьная столовая 1972г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3" descr="C:\Users\Admin\Desktop\1375405751_gl-2.jpg"/>
          <p:cNvPicPr>
            <a:picLocks noChangeAspect="1" noChangeArrowheads="1"/>
          </p:cNvPicPr>
          <p:nvPr/>
        </p:nvPicPr>
        <p:blipFill>
          <a:blip r:embed="rId2"/>
          <a:srcRect b="4012"/>
          <a:stretch>
            <a:fillRect/>
          </a:stretch>
        </p:blipFill>
        <p:spPr bwMode="auto">
          <a:xfrm>
            <a:off x="0" y="0"/>
            <a:ext cx="9144000" cy="7010640"/>
          </a:xfrm>
          <a:prstGeom prst="rect">
            <a:avLst/>
          </a:prstGeom>
          <a:noFill/>
        </p:spPr>
      </p:pic>
      <p:pic>
        <p:nvPicPr>
          <p:cNvPr id="24578" name="Picture 2" descr="C:\Users\Admin\Desktop\калинино\100_524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18309" r="8567"/>
          <a:stretch>
            <a:fillRect/>
          </a:stretch>
        </p:blipFill>
        <p:spPr bwMode="auto">
          <a:xfrm>
            <a:off x="2071670" y="1357298"/>
            <a:ext cx="4904066" cy="32861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2500298" y="6334780"/>
            <a:ext cx="444826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Восьмилетняя школа 1967г</a:t>
            </a:r>
            <a:endParaRPr lang="ru-RU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Admin\Desktop\1375405751_gl-2.jpg"/>
          <p:cNvPicPr>
            <a:picLocks noChangeAspect="1" noChangeArrowheads="1"/>
          </p:cNvPicPr>
          <p:nvPr/>
        </p:nvPicPr>
        <p:blipFill>
          <a:blip r:embed="rId2"/>
          <a:srcRect b="4012"/>
          <a:stretch>
            <a:fillRect/>
          </a:stretch>
        </p:blipFill>
        <p:spPr bwMode="auto">
          <a:xfrm>
            <a:off x="-357222" y="-285776"/>
            <a:ext cx="9929882" cy="7296416"/>
          </a:xfrm>
          <a:prstGeom prst="rect">
            <a:avLst/>
          </a:prstGeom>
          <a:noFill/>
        </p:spPr>
      </p:pic>
      <p:pic>
        <p:nvPicPr>
          <p:cNvPr id="25603" name="Picture 3" descr="C:\Users\Admin\Desktop\калинино\100_5252.JPG"/>
          <p:cNvPicPr>
            <a:picLocks noChangeAspect="1" noChangeArrowheads="1"/>
          </p:cNvPicPr>
          <p:nvPr/>
        </p:nvPicPr>
        <p:blipFill>
          <a:blip r:embed="rId3" cstate="print"/>
          <a:srcRect l="11098" t="18617" r="9074" b="11795"/>
          <a:stretch>
            <a:fillRect/>
          </a:stretch>
        </p:blipFill>
        <p:spPr bwMode="auto">
          <a:xfrm rot="10800000">
            <a:off x="3214678" y="3214662"/>
            <a:ext cx="5572163" cy="36433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5602" name="Picture 2" descr="C:\Users\Admin\Desktop\калинино\100_525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lum bright="-10000"/>
          </a:blip>
          <a:srcRect t="13574" b="10663"/>
          <a:stretch>
            <a:fillRect/>
          </a:stretch>
        </p:blipFill>
        <p:spPr bwMode="auto">
          <a:xfrm>
            <a:off x="0" y="285728"/>
            <a:ext cx="6034617" cy="34290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785786" y="6334780"/>
            <a:ext cx="778674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Учащиеся школы (середина20 века)</a:t>
            </a:r>
            <a:endParaRPr lang="ru-RU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dmin\Desktop\1375405751_gl-2.jpg"/>
          <p:cNvPicPr>
            <a:picLocks noChangeAspect="1" noChangeArrowheads="1"/>
          </p:cNvPicPr>
          <p:nvPr/>
        </p:nvPicPr>
        <p:blipFill>
          <a:blip r:embed="rId2"/>
          <a:srcRect b="4012"/>
          <a:stretch>
            <a:fillRect/>
          </a:stretch>
        </p:blipFill>
        <p:spPr bwMode="auto">
          <a:xfrm>
            <a:off x="0" y="0"/>
            <a:ext cx="9144000" cy="701064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8839"/>
          <a:stretch>
            <a:fillRect/>
          </a:stretch>
        </p:blipFill>
        <p:spPr bwMode="auto">
          <a:xfrm>
            <a:off x="2143108" y="1357298"/>
            <a:ext cx="4910840" cy="33575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2071670" y="6143644"/>
            <a:ext cx="565834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Строительство новой школы 1977г.</a:t>
            </a:r>
            <a:endParaRPr lang="ru-RU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 descr="DSCF201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358346" cy="7018760"/>
          </a:xfrm>
          <a:noFill/>
        </p:spPr>
      </p:pic>
      <p:sp>
        <p:nvSpPr>
          <p:cNvPr id="6" name="Прямоугольник 5"/>
          <p:cNvSpPr/>
          <p:nvPr/>
        </p:nvSpPr>
        <p:spPr>
          <a:xfrm>
            <a:off x="1214414" y="6215082"/>
            <a:ext cx="68573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Школа (21 век-2014 г.)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C:\Users\Admin\Desktop\последний звонок-14\100_48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643174" y="6072206"/>
            <a:ext cx="527432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Учащиеся школы 21 век (2014 г.)</a:t>
            </a:r>
            <a:endParaRPr lang="ru-RU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1375405751_gl-2.jpg"/>
          <p:cNvPicPr>
            <a:picLocks noChangeAspect="1" noChangeArrowheads="1"/>
          </p:cNvPicPr>
          <p:nvPr/>
        </p:nvPicPr>
        <p:blipFill>
          <a:blip r:embed="rId2"/>
          <a:srcRect b="4012"/>
          <a:stretch>
            <a:fillRect/>
          </a:stretch>
        </p:blipFill>
        <p:spPr bwMode="auto">
          <a:xfrm>
            <a:off x="0" y="0"/>
            <a:ext cx="9144000" cy="70106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4" name="Picture 2" descr="C:\Users\Admin\Desktop\калинино\100_522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1285860"/>
            <a:ext cx="4881596" cy="36611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2214546" y="6396335"/>
            <a:ext cx="535454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Детский садик( вторая половина 20 в.)</a:t>
            </a:r>
            <a:endParaRPr lang="ru-RU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Admin\Desktop\1375405751_gl-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b="4012"/>
          <a:stretch>
            <a:fillRect/>
          </a:stretch>
        </p:blipFill>
        <p:spPr bwMode="auto">
          <a:xfrm>
            <a:off x="0" y="0"/>
            <a:ext cx="9144000" cy="671902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857356" y="1214422"/>
            <a:ext cx="592935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sz="2800" dirty="0" smtClean="0"/>
              <a:t>Понятие «Родина» широкое и ёмкое. В мыслях сразу возникают необъятные просторы России с широтой её полей, рек и озёр, лесов и пашен. И среди всего этого многообразия есть земля, есть точка, есть самое милое сердцу и душе место: это твоя малая родина.</a:t>
            </a:r>
            <a:endParaRPr lang="ru-RU" sz="2800" dirty="0"/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\Desktop\калинино\100_53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22414"/>
          <a:stretch>
            <a:fillRect/>
          </a:stretch>
        </p:blipFill>
        <p:spPr bwMode="auto">
          <a:xfrm>
            <a:off x="59229" y="1571612"/>
            <a:ext cx="9084771" cy="528638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285984" y="571480"/>
            <a:ext cx="413408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Детский садик (21 век-2014г.)</a:t>
            </a:r>
            <a:endParaRPr lang="ru-RU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Детский садик (21 век-2014г.)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ru-RU" dirty="0"/>
          </a:p>
        </p:txBody>
      </p:sp>
      <p:pic>
        <p:nvPicPr>
          <p:cNvPr id="10242" name="Picture 2" descr="C:\Users\Admin\Desktop\калинино\100_53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34339"/>
          <a:stretch>
            <a:fillRect/>
          </a:stretch>
        </p:blipFill>
        <p:spPr bwMode="auto">
          <a:xfrm>
            <a:off x="0" y="1142984"/>
            <a:ext cx="9144000" cy="500063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15364" name="Picture 4" descr="P8200379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-1"/>
            <a:ext cx="9501222" cy="7125917"/>
          </a:xfr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1375405751_gl-2.jpg"/>
          <p:cNvPicPr>
            <a:picLocks noChangeAspect="1" noChangeArrowheads="1"/>
          </p:cNvPicPr>
          <p:nvPr/>
        </p:nvPicPr>
        <p:blipFill>
          <a:blip r:embed="rId2"/>
          <a:srcRect b="4012"/>
          <a:stretch>
            <a:fillRect/>
          </a:stretch>
        </p:blipFill>
        <p:spPr bwMode="auto">
          <a:xfrm>
            <a:off x="0" y="0"/>
            <a:ext cx="9144000" cy="70106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0" name="Picture 2" descr="C:\Users\Admin\Desktop\калинино\100_522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3832" b="10663"/>
          <a:stretch>
            <a:fillRect/>
          </a:stretch>
        </p:blipFill>
        <p:spPr bwMode="auto">
          <a:xfrm>
            <a:off x="2285984" y="1000108"/>
            <a:ext cx="5330110" cy="37136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2071670" y="6334780"/>
            <a:ext cx="529100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Почта (вторая половина 20 века)</a:t>
            </a:r>
            <a:endParaRPr lang="ru-RU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22532" name="Picture 4" descr="DSCF221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22535" name="Rectangle 7"/>
          <p:cNvSpPr>
            <a:spLocks noChangeArrowheads="1"/>
          </p:cNvSpPr>
          <p:nvPr/>
        </p:nvSpPr>
        <p:spPr bwMode="auto">
          <a:xfrm>
            <a:off x="3708400" y="260350"/>
            <a:ext cx="21272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5400" b="1">
                <a:solidFill>
                  <a:srgbClr val="000000"/>
                </a:solidFill>
              </a:rPr>
              <a:t>Почта</a:t>
            </a: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1375405751_gl-2.jpg"/>
          <p:cNvPicPr>
            <a:picLocks noChangeAspect="1" noChangeArrowheads="1"/>
          </p:cNvPicPr>
          <p:nvPr/>
        </p:nvPicPr>
        <p:blipFill>
          <a:blip r:embed="rId2"/>
          <a:srcRect b="4012"/>
          <a:stretch>
            <a:fillRect/>
          </a:stretch>
        </p:blipFill>
        <p:spPr bwMode="auto">
          <a:xfrm>
            <a:off x="0" y="-152640"/>
            <a:ext cx="9144000" cy="70106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C:\Users\Admin\Desktop\калинино\100_522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6199" t="2525" r="10934" b="12241"/>
          <a:stretch>
            <a:fillRect/>
          </a:stretch>
        </p:blipFill>
        <p:spPr bwMode="auto">
          <a:xfrm>
            <a:off x="2000232" y="714356"/>
            <a:ext cx="5500726" cy="42434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1071538" y="6215082"/>
            <a:ext cx="725320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Сберкасса. Сельский совет(вторая половина 20 века)</a:t>
            </a:r>
            <a:endParaRPr lang="ru-RU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\Desktop\калинино\100_53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19501"/>
          <a:stretch>
            <a:fillRect/>
          </a:stretch>
        </p:blipFill>
        <p:spPr bwMode="auto">
          <a:xfrm>
            <a:off x="0" y="1142984"/>
            <a:ext cx="9144000" cy="552059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500166" y="428604"/>
            <a:ext cx="534434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Здание администрации  21 век(2014г.)</a:t>
            </a:r>
            <a:endParaRPr lang="ru-RU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</a:t>
            </a:r>
            <a:endParaRPr lang="ru-RU" dirty="0"/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19460" name="Picture 4" descr="DSCF2198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1375405751_gl-2.jpg"/>
          <p:cNvPicPr>
            <a:picLocks noChangeAspect="1" noChangeArrowheads="1"/>
          </p:cNvPicPr>
          <p:nvPr/>
        </p:nvPicPr>
        <p:blipFill>
          <a:blip r:embed="rId2"/>
          <a:srcRect b="4012"/>
          <a:stretch>
            <a:fillRect/>
          </a:stretch>
        </p:blipFill>
        <p:spPr bwMode="auto">
          <a:xfrm>
            <a:off x="-357222" y="-285776"/>
            <a:ext cx="9929882" cy="7296416"/>
          </a:xfrm>
          <a:prstGeom prst="rect">
            <a:avLst/>
          </a:prstGeom>
          <a:noFill/>
        </p:spPr>
      </p:pic>
      <p:pic>
        <p:nvPicPr>
          <p:cNvPr id="22530" name="Picture 2" descr="C:\Users\Admin\Desktop\калинино\100_523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5015" t="7260" r="6199" b="10663"/>
          <a:stretch>
            <a:fillRect/>
          </a:stretch>
        </p:blipFill>
        <p:spPr bwMode="auto">
          <a:xfrm>
            <a:off x="2285984" y="1285860"/>
            <a:ext cx="4857784" cy="33680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857224" y="5934670"/>
            <a:ext cx="77373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Демонтаж клуба (20 век)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dmin\Desktop\1375405751_gl-2.jpg"/>
          <p:cNvPicPr>
            <a:picLocks noChangeAspect="1" noChangeArrowheads="1"/>
          </p:cNvPicPr>
          <p:nvPr/>
        </p:nvPicPr>
        <p:blipFill>
          <a:blip r:embed="rId2"/>
          <a:srcRect b="4012"/>
          <a:stretch>
            <a:fillRect/>
          </a:stretch>
        </p:blipFill>
        <p:spPr bwMode="auto">
          <a:xfrm>
            <a:off x="-357222" y="-285776"/>
            <a:ext cx="9929882" cy="7296416"/>
          </a:xfrm>
          <a:prstGeom prst="rect">
            <a:avLst/>
          </a:prstGeom>
          <a:noFill/>
        </p:spPr>
      </p:pic>
      <p:pic>
        <p:nvPicPr>
          <p:cNvPr id="21506" name="Picture 2" descr="C:\Users\Admin\Desktop\калинино\100_523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8567" t="10417" r="8567" b="9084"/>
          <a:stretch>
            <a:fillRect/>
          </a:stretch>
        </p:blipFill>
        <p:spPr bwMode="auto">
          <a:xfrm>
            <a:off x="2285984" y="1357298"/>
            <a:ext cx="5000660" cy="36433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1142976" y="6396335"/>
            <a:ext cx="729674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Строительство нового Дома культуры (20 век-1980 г.)</a:t>
            </a:r>
            <a:endParaRPr lang="ru-RU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Admin\Desktop\1375405751_gl-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b="4012"/>
          <a:stretch>
            <a:fillRect/>
          </a:stretch>
        </p:blipFill>
        <p:spPr bwMode="auto">
          <a:xfrm>
            <a:off x="0" y="0"/>
            <a:ext cx="9144000" cy="693834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214546" y="1643050"/>
            <a:ext cx="478634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Тюменский край родной-</a:t>
            </a:r>
          </a:p>
          <a:p>
            <a:r>
              <a:rPr lang="ru-RU" sz="2800" dirty="0" smtClean="0"/>
              <a:t> Дивный, чудный, неземной!</a:t>
            </a:r>
          </a:p>
          <a:p>
            <a:r>
              <a:rPr lang="ru-RU" sz="2800" dirty="0" smtClean="0"/>
              <a:t> Ты живёшь в нём и растёшь-</a:t>
            </a:r>
          </a:p>
          <a:p>
            <a:r>
              <a:rPr lang="ru-RU" sz="2800" dirty="0" smtClean="0"/>
              <a:t> Малой Родиной зовёшь</a:t>
            </a:r>
          </a:p>
          <a:p>
            <a:r>
              <a:rPr lang="ru-RU" sz="2800" dirty="0" smtClean="0"/>
              <a:t>А село своё родное </a:t>
            </a:r>
          </a:p>
          <a:p>
            <a:r>
              <a:rPr lang="ru-RU" sz="2800" dirty="0" smtClean="0"/>
              <a:t>Ты Калинино зовёшь-</a:t>
            </a:r>
          </a:p>
          <a:p>
            <a:r>
              <a:rPr lang="ru-RU" sz="2800" dirty="0" smtClean="0"/>
              <a:t>Ты живёшь в нём и растёшь- </a:t>
            </a:r>
          </a:p>
          <a:p>
            <a:r>
              <a:rPr lang="ru-RU" sz="2800" dirty="0" smtClean="0"/>
              <a:t> Малой Родиной зовёшь.</a:t>
            </a:r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dmin\Desktop\калинино\100_52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857356" y="6273225"/>
            <a:ext cx="535794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Дом культуры 21 век(2014 г.)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Admin\Desktop\калинино\100_529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446201" cy="408465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7411" name="Picture 3" descr="C:\Users\Admin\Desktop\калинино\100_52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3039" y="1214422"/>
            <a:ext cx="5060961" cy="379600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1285852" y="5857892"/>
            <a:ext cx="684950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Сельская библиотека. 2014 г.(в здании ДК)</a:t>
            </a:r>
            <a:endParaRPr lang="ru-RU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C:\Users\Admin\Desktop\калинино\100_52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3169156"/>
            <a:ext cx="4918085" cy="36888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434" name="Picture 2" descr="C:\Users\Admin\Desktop\калинино\100_528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891641" cy="366873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436" name="Picture 4" descr="C:\Users\Admin\Desktop\калинино\100_52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3372" y="285728"/>
            <a:ext cx="4823527" cy="36179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4453806" y="6334780"/>
            <a:ext cx="469019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Сельский музей в здании ДК</a:t>
            </a:r>
            <a:endParaRPr lang="ru-RU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23556" name="Picture 4" descr="DSCF220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5" name="Прямоугольник 4"/>
          <p:cNvSpPr/>
          <p:nvPr/>
        </p:nvSpPr>
        <p:spPr>
          <a:xfrm>
            <a:off x="1643042" y="5934670"/>
            <a:ext cx="57972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Детская площадка</a:t>
            </a: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1375405751_gl-2.jpg"/>
          <p:cNvPicPr>
            <a:picLocks noChangeAspect="1" noChangeArrowheads="1"/>
          </p:cNvPicPr>
          <p:nvPr/>
        </p:nvPicPr>
        <p:blipFill>
          <a:blip r:embed="rId2"/>
          <a:srcRect b="4012"/>
          <a:stretch>
            <a:fillRect/>
          </a:stretch>
        </p:blipFill>
        <p:spPr bwMode="auto">
          <a:xfrm>
            <a:off x="-285784" y="-438416"/>
            <a:ext cx="9929882" cy="7296416"/>
          </a:xfrm>
          <a:prstGeom prst="rect">
            <a:avLst/>
          </a:prstGeom>
          <a:noFill/>
        </p:spPr>
      </p:pic>
      <p:pic>
        <p:nvPicPr>
          <p:cNvPr id="15362" name="Picture 2" descr="C:\Users\Admin\Desktop\калинино\100_523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1142984"/>
            <a:ext cx="4739225" cy="35544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1928794" y="6334780"/>
            <a:ext cx="568431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Торговый центр (середина 20 века)</a:t>
            </a:r>
            <a:endParaRPr lang="ru-RU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21508" name="Picture 4" descr="DSCF2197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5" name="Прямоугольник 4"/>
          <p:cNvSpPr/>
          <p:nvPr/>
        </p:nvSpPr>
        <p:spPr>
          <a:xfrm>
            <a:off x="785786" y="5934670"/>
            <a:ext cx="74081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Магазин(конец 20 века)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56324" name="Picture 4" descr="DSCF246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4" name="Прямоугольник 3"/>
          <p:cNvSpPr/>
          <p:nvPr/>
        </p:nvSpPr>
        <p:spPr>
          <a:xfrm>
            <a:off x="1285852" y="6143644"/>
            <a:ext cx="61436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Магазин(конец 20 века)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43504" cy="38576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1000108"/>
            <a:ext cx="4570413" cy="34280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928934"/>
            <a:ext cx="4284661" cy="32137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3372" y="3643314"/>
            <a:ext cx="4570413" cy="34280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0" y="6334780"/>
            <a:ext cx="487498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Жилые дома (начало 20 века)</a:t>
            </a:r>
            <a:endParaRPr lang="ru-RU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C:\Users\Admin\Desktop\калинино\100_52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000364" y="5929330"/>
            <a:ext cx="320600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Жилые дома 20век</a:t>
            </a:r>
            <a:endParaRPr lang="ru-RU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24580" name="Picture 4" descr="DSCF201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5" name="Прямоугольник 4"/>
          <p:cNvSpPr/>
          <p:nvPr/>
        </p:nvSpPr>
        <p:spPr>
          <a:xfrm>
            <a:off x="4000496" y="6143644"/>
            <a:ext cx="213039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Новые дома</a:t>
            </a: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пользователь\Desktop\Природа-фото\2011-10-28\100_01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58346" cy="701747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571604" y="5934670"/>
            <a:ext cx="61200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Дорога в наше село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Admin\Desktop\калинино\100_53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52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3302" r="25140"/>
          <a:stretch>
            <a:fillRect/>
          </a:stretch>
        </p:blipFill>
        <p:spPr bwMode="auto">
          <a:xfrm>
            <a:off x="285720" y="285728"/>
            <a:ext cx="3714776" cy="45259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 r="12802" b="22496"/>
          <a:stretch>
            <a:fillRect/>
          </a:stretch>
        </p:blipFill>
        <p:spPr bwMode="auto">
          <a:xfrm>
            <a:off x="3714744" y="214290"/>
            <a:ext cx="4929222" cy="32861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/>
          <a:srcRect l="10211" b="20891"/>
          <a:stretch>
            <a:fillRect/>
          </a:stretch>
        </p:blipFill>
        <p:spPr bwMode="auto">
          <a:xfrm>
            <a:off x="3428992" y="3357562"/>
            <a:ext cx="5357850" cy="35406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C:\Users\Admin\Desktop\калинино\100_5272.JPG"/>
          <p:cNvPicPr>
            <a:picLocks noChangeAspect="1" noChangeArrowheads="1"/>
          </p:cNvPicPr>
          <p:nvPr/>
        </p:nvPicPr>
        <p:blipFill>
          <a:blip r:embed="rId3" cstate="print"/>
          <a:srcRect l="12144" t="6337" b="9066"/>
          <a:stretch>
            <a:fillRect/>
          </a:stretch>
        </p:blipFill>
        <p:spPr bwMode="auto">
          <a:xfrm>
            <a:off x="3192711" y="2571744"/>
            <a:ext cx="5665569" cy="40918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0482" name="Picture 2" descr="C:\Users\Admin\Desktop\калинино\100_527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23956" t="16731" r="18037" b="24868"/>
          <a:stretch>
            <a:fillRect/>
          </a:stretch>
        </p:blipFill>
        <p:spPr bwMode="auto">
          <a:xfrm>
            <a:off x="285720" y="857232"/>
            <a:ext cx="4902191" cy="37016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1643042" y="500042"/>
            <a:ext cx="591841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Сельское хозяйство в начале 20 века</a:t>
            </a:r>
            <a:endParaRPr lang="ru-RU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MИNUS-GИMNA-Cyp-cyp-moi-cyplyatki(muzofon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8643966" y="628652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7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Users\Admin\Desktop\калинино\100_52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9751" t="16731" r="10934" b="13819"/>
          <a:stretch>
            <a:fillRect/>
          </a:stretch>
        </p:blipFill>
        <p:spPr bwMode="auto">
          <a:xfrm>
            <a:off x="285720" y="0"/>
            <a:ext cx="4786346" cy="3143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459" name="Picture 3" descr="C:\Users\Admin\Desktop\калинино\100_5277.JPG"/>
          <p:cNvPicPr>
            <a:picLocks noChangeAspect="1" noChangeArrowheads="1"/>
          </p:cNvPicPr>
          <p:nvPr/>
        </p:nvPicPr>
        <p:blipFill>
          <a:blip r:embed="rId3" cstate="print"/>
          <a:srcRect l="2933" t="9066" r="4958" b="879"/>
          <a:stretch>
            <a:fillRect/>
          </a:stretch>
        </p:blipFill>
        <p:spPr bwMode="auto">
          <a:xfrm>
            <a:off x="357158" y="3143248"/>
            <a:ext cx="4429156" cy="32480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461" name="Picture 5" descr="C:\Users\Admin\Desktop\калинино\100_5285.JPG"/>
          <p:cNvPicPr>
            <a:picLocks noChangeAspect="1" noChangeArrowheads="1"/>
          </p:cNvPicPr>
          <p:nvPr/>
        </p:nvPicPr>
        <p:blipFill>
          <a:blip r:embed="rId4" cstate="print"/>
          <a:srcRect l="21355" t="22711" r="7004" b="11795"/>
          <a:stretch>
            <a:fillRect/>
          </a:stretch>
        </p:blipFill>
        <p:spPr bwMode="auto">
          <a:xfrm>
            <a:off x="3786182" y="357166"/>
            <a:ext cx="5000660" cy="34290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462" name="Picture 6" descr="C:\Users\Admin\Desktop\калинино\100_5288.JPG"/>
          <p:cNvPicPr>
            <a:picLocks noChangeAspect="1" noChangeArrowheads="1"/>
          </p:cNvPicPr>
          <p:nvPr/>
        </p:nvPicPr>
        <p:blipFill>
          <a:blip r:embed="rId5" cstate="print"/>
          <a:srcRect l="14191" t="18617" r="7004" b="11795"/>
          <a:stretch>
            <a:fillRect/>
          </a:stretch>
        </p:blipFill>
        <p:spPr bwMode="auto">
          <a:xfrm>
            <a:off x="4286248" y="3286124"/>
            <a:ext cx="4429156" cy="29335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dmin\Desktop\калинино\100_53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78121" y="5857892"/>
            <a:ext cx="906587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Личный сельскохозяйственный транспорт 21 век(2014 г.)</a:t>
            </a:r>
            <a:endParaRPr lang="ru-RU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1400" dirty="0"/>
          </a:p>
        </p:txBody>
      </p:sp>
      <p:pic>
        <p:nvPicPr>
          <p:cNvPr id="20482" name="Picture 2" descr="C:\Users\пользователь\Desktop\Природа-фото\удивительное рядом\CIMG0968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928794" y="5643578"/>
            <a:ext cx="52456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Животноводство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advClick="0" advTm="900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dmin\Desktop\1375405751_gl-2.jpg"/>
          <p:cNvPicPr>
            <a:picLocks noChangeAspect="1" noChangeArrowheads="1"/>
          </p:cNvPicPr>
          <p:nvPr/>
        </p:nvPicPr>
        <p:blipFill>
          <a:blip r:embed="rId2"/>
          <a:srcRect b="4012"/>
          <a:stretch>
            <a:fillRect/>
          </a:stretch>
        </p:blipFill>
        <p:spPr bwMode="auto">
          <a:xfrm>
            <a:off x="-357222" y="-285776"/>
            <a:ext cx="9929882" cy="7296416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Admin\Desktop\калинино\100_5253.JPG"/>
          <p:cNvPicPr>
            <a:picLocks noChangeAspect="1" noChangeArrowheads="1"/>
          </p:cNvPicPr>
          <p:nvPr/>
        </p:nvPicPr>
        <p:blipFill>
          <a:blip r:embed="rId3" cstate="print"/>
          <a:srcRect l="14328" t="25440" r="19149" b="15888"/>
          <a:stretch>
            <a:fillRect/>
          </a:stretch>
        </p:blipFill>
        <p:spPr bwMode="auto">
          <a:xfrm>
            <a:off x="2285984" y="1214422"/>
            <a:ext cx="4643470" cy="30718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1785918" y="5934670"/>
            <a:ext cx="62562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Молоканка ( 20 век)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Admin\Desktop\калинино\100_52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18037"/>
          <a:stretch>
            <a:fillRect/>
          </a:stretch>
        </p:blipFill>
        <p:spPr bwMode="auto">
          <a:xfrm>
            <a:off x="0" y="0"/>
            <a:ext cx="9144000" cy="695340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714612" y="5715016"/>
            <a:ext cx="435702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Молоканка 21 век (2014 г.)</a:t>
            </a:r>
            <a:endParaRPr lang="ru-RU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C:\Users\пользователь\Desktop\Природа-фото\удивительное рядом\CIMG24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900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68612" name="Picture 4" descr="DSCF183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86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пользователь\Desktop\Природа-фото\удивительное рядом\CIMG236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000232" y="5934670"/>
            <a:ext cx="53126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Родные пейзажи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пользователь\Desktop\Природа-фото\Маша О\CIMG17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900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пользователь\Desktop\Природа-фото\cherkasova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88640"/>
            <a:ext cx="4752528" cy="633670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627784" y="260648"/>
            <a:ext cx="43740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Птицеводство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advClick="0" advTm="900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69636" name="Picture 4" descr="DSCF1940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9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1800" dirty="0"/>
          </a:p>
        </p:txBody>
      </p:sp>
      <p:pic>
        <p:nvPicPr>
          <p:cNvPr id="21506" name="Picture 2" descr="C:\Users\пользователь\Desktop\Природа-фото\удивительное рядом\CIMG12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928926" y="5786454"/>
            <a:ext cx="41290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Рыболовство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advClick="0" advTm="900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пользователь\Desktop\Природа-фото\удивительное рядом\CIMG21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811724" y="5934670"/>
            <a:ext cx="43322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Цветоводство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advClick="0" advTm="9000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C:\Users\пользователь\Desktop\Природа-фото\Цветы\0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9000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пользователь\Desktop\Природа-фото\удивительное рядом\CIMG20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286512" y="5934670"/>
            <a:ext cx="24352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Дизайн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advClick="0" advTm="9000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36868" name="Picture 4" descr="DSCF203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5" name="Прямоугольник 4"/>
          <p:cNvSpPr/>
          <p:nvPr/>
        </p:nvSpPr>
        <p:spPr>
          <a:xfrm>
            <a:off x="2571736" y="5786454"/>
            <a:ext cx="40284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Садоводство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66564" name="Picture 4" descr="DSCF1299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37892" name="Picture 4" descr="DSCF203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95513" y="0"/>
            <a:ext cx="5329237" cy="6858000"/>
          </a:xfrm>
          <a:noFill/>
        </p:spPr>
      </p:pic>
      <p:sp>
        <p:nvSpPr>
          <p:cNvPr id="5" name="Прямоугольник 4"/>
          <p:cNvSpPr/>
          <p:nvPr/>
        </p:nvSpPr>
        <p:spPr>
          <a:xfrm>
            <a:off x="2714612" y="5643578"/>
            <a:ext cx="43990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Пчеловодство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пользователь\Desktop\Природа-фото\Фото конкурс\0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29784" cy="707233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Admin\Desktop\i (2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790099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57158" y="571480"/>
            <a:ext cx="45720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chemeClr val="accent2"/>
                </a:solidFill>
              </a:rPr>
              <a:t>Родина большая</a:t>
            </a:r>
          </a:p>
          <a:p>
            <a:r>
              <a:rPr lang="ru-RU" sz="3600" b="1" dirty="0" smtClean="0">
                <a:solidFill>
                  <a:schemeClr val="accent2"/>
                </a:solidFill>
              </a:rPr>
              <a:t> Громко позовет.</a:t>
            </a:r>
          </a:p>
          <a:p>
            <a:r>
              <a:rPr lang="ru-RU" sz="3600" b="1" dirty="0" smtClean="0">
                <a:solidFill>
                  <a:schemeClr val="accent2"/>
                </a:solidFill>
              </a:rPr>
              <a:t> Но в душе пусть тихо</a:t>
            </a:r>
          </a:p>
          <a:p>
            <a:r>
              <a:rPr lang="ru-RU" sz="3600" b="1" dirty="0" smtClean="0">
                <a:solidFill>
                  <a:schemeClr val="accent2"/>
                </a:solidFill>
              </a:rPr>
              <a:t> Малая живет .</a:t>
            </a:r>
          </a:p>
          <a:p>
            <a:r>
              <a:rPr lang="ru-RU" sz="3600" b="1" dirty="0" smtClean="0">
                <a:solidFill>
                  <a:schemeClr val="accent2"/>
                </a:solidFill>
              </a:rPr>
              <a:t> Маленькой поселок -</a:t>
            </a:r>
          </a:p>
          <a:p>
            <a:r>
              <a:rPr lang="ru-RU" sz="3600" b="1" dirty="0" smtClean="0">
                <a:solidFill>
                  <a:schemeClr val="accent2"/>
                </a:solidFill>
              </a:rPr>
              <a:t> Домики, сады.</a:t>
            </a:r>
          </a:p>
          <a:p>
            <a:r>
              <a:rPr lang="ru-RU" sz="3600" b="1" dirty="0" smtClean="0">
                <a:solidFill>
                  <a:schemeClr val="accent2"/>
                </a:solidFill>
              </a:rPr>
              <a:t>И чтоб в Малой Родине-</a:t>
            </a:r>
          </a:p>
          <a:p>
            <a:r>
              <a:rPr lang="ru-RU" sz="3600" b="1" dirty="0" smtClean="0">
                <a:solidFill>
                  <a:schemeClr val="accent2"/>
                </a:solidFill>
              </a:rPr>
              <a:t> Рос счастливый ты</a:t>
            </a:r>
            <a:r>
              <a:rPr lang="ru-RU" sz="3200" dirty="0" smtClean="0">
                <a:solidFill>
                  <a:schemeClr val="accent2"/>
                </a:solidFill>
              </a:rPr>
              <a:t>.</a:t>
            </a:r>
            <a:endParaRPr lang="ru-RU" sz="3200" dirty="0">
              <a:solidFill>
                <a:schemeClr val="accent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14942" y="928670"/>
            <a:ext cx="307183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Презентацию составили: учащаяся 10 класса МАОУ</a:t>
            </a:r>
          </a:p>
          <a:p>
            <a:r>
              <a:rPr lang="ru-RU" dirty="0" smtClean="0"/>
              <a:t> « Калининская СОШ» Тюменской области, </a:t>
            </a:r>
            <a:r>
              <a:rPr lang="ru-RU" dirty="0" err="1" smtClean="0"/>
              <a:t>Викуловского</a:t>
            </a:r>
            <a:r>
              <a:rPr lang="ru-RU" dirty="0" smtClean="0"/>
              <a:t> </a:t>
            </a:r>
            <a:r>
              <a:rPr lang="ru-RU" dirty="0" err="1" smtClean="0"/>
              <a:t>района,с.Калинино</a:t>
            </a:r>
            <a:r>
              <a:rPr lang="ru-RU" dirty="0" smtClean="0"/>
              <a:t>, ул.Ленина, 1:</a:t>
            </a:r>
          </a:p>
          <a:p>
            <a:r>
              <a:rPr lang="ru-RU" dirty="0" smtClean="0"/>
              <a:t>Осинцева Мария Александровна</a:t>
            </a:r>
          </a:p>
          <a:p>
            <a:r>
              <a:rPr lang="ru-RU" dirty="0" smtClean="0"/>
              <a:t>при содействии </a:t>
            </a:r>
            <a:r>
              <a:rPr lang="ru-RU" dirty="0" err="1" smtClean="0"/>
              <a:t>Калининой</a:t>
            </a:r>
            <a:r>
              <a:rPr lang="ru-RU" dirty="0" smtClean="0"/>
              <a:t> Татьяны Дмитриевны., зам. директора по ВР,</a:t>
            </a:r>
          </a:p>
          <a:p>
            <a:r>
              <a:rPr lang="ru-RU" dirty="0" err="1" smtClean="0"/>
              <a:t>Мелковой</a:t>
            </a:r>
            <a:r>
              <a:rPr lang="ru-RU" dirty="0" smtClean="0"/>
              <a:t> Светланы </a:t>
            </a:r>
            <a:r>
              <a:rPr lang="ru-RU" dirty="0" err="1" smtClean="0"/>
              <a:t>Владимировны,директора</a:t>
            </a:r>
            <a:r>
              <a:rPr lang="ru-RU" dirty="0" smtClean="0"/>
              <a:t> Калининского музея, председателя родительского комитета</a:t>
            </a:r>
            <a:endParaRPr lang="ru-RU" dirty="0"/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F:\природа\Осинцева Мария закат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500166" y="6072206"/>
            <a:ext cx="665182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Чудо </a:t>
            </a:r>
            <a:r>
              <a:rPr lang="ru-RU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Викуловского</a:t>
            </a:r>
            <a:r>
              <a:rPr lang="ru-RU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района-озеро</a:t>
            </a:r>
            <a:r>
              <a:rPr lang="ru-RU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« Сердешное»</a:t>
            </a:r>
            <a:endParaRPr lang="ru-RU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F:\природа\пейзаж\x_6b6511cc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422016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</TotalTime>
  <Words>399</Words>
  <PresentationFormat>Экран (4:3)</PresentationFormat>
  <Paragraphs>68</Paragraphs>
  <Slides>60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6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Детский садик (21 век-2014г.) </vt:lpstr>
      <vt:lpstr>Слайд 22</vt:lpstr>
      <vt:lpstr>Слайд 23</vt:lpstr>
      <vt:lpstr>Слайд 24</vt:lpstr>
      <vt:lpstr>Слайд 25</vt:lpstr>
      <vt:lpstr>   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32</cp:revision>
  <dcterms:created xsi:type="dcterms:W3CDTF">2014-06-13T16:28:58Z</dcterms:created>
  <dcterms:modified xsi:type="dcterms:W3CDTF">2014-06-15T11:59:04Z</dcterms:modified>
</cp:coreProperties>
</file>